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b" ContentType="application/vnd.ms-excel.sheet.binary.macroEnabled.12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comments/modernComment_23C3_CD58076F.xml" ContentType="application/vnd.ms-powerpoint.comment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tags/tag28.xml" ContentType="application/vnd.openxmlformats-officedocument.presentationml.tags+xml"/>
  <Override PartName="/ppt/notesSlides/notesSlide20.xml" ContentType="application/vnd.openxmlformats-officedocument.presentationml.notesSlide+xml"/>
  <Override PartName="/ppt/tags/tag29.xml" ContentType="application/vnd.openxmlformats-officedocument.presentationml.tags+xml"/>
  <Override PartName="/ppt/notesSlides/notesSlide21.xml" ContentType="application/vnd.openxmlformats-officedocument.presentationml.notesSlide+xml"/>
  <Override PartName="/ppt/tags/tag30.xml" ContentType="application/vnd.openxmlformats-officedocument.presentationml.tags+xml"/>
  <Override PartName="/ppt/notesSlides/notesSlide22.xml" ContentType="application/vnd.openxmlformats-officedocument.presentationml.notesSlide+xml"/>
  <Override PartName="/ppt/tags/tag31.xml" ContentType="application/vnd.openxmlformats-officedocument.presentationml.tags+xml"/>
  <Override PartName="/ppt/notesSlides/notesSlide23.xml" ContentType="application/vnd.openxmlformats-officedocument.presentationml.notesSlide+xml"/>
  <Override PartName="/ppt/tags/tag32.xml" ContentType="application/vnd.openxmlformats-officedocument.presentationml.tags+xml"/>
  <Override PartName="/ppt/notesSlides/notesSlide24.xml" ContentType="application/vnd.openxmlformats-officedocument.presentationml.notesSlide+xml"/>
  <Override PartName="/ppt/tags/tag33.xml" ContentType="application/vnd.openxmlformats-officedocument.presentationml.tags+xml"/>
  <Override PartName="/ppt/notesSlides/notesSlide25.xml" ContentType="application/vnd.openxmlformats-officedocument.presentationml.notesSlide+xml"/>
  <Override PartName="/ppt/tags/tag34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35.xml" ContentType="application/vnd.openxmlformats-officedocument.presentationml.tags+xml"/>
  <Override PartName="/ppt/notesSlides/notesSlide28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29.xml" ContentType="application/vnd.openxmlformats-officedocument.presentationml.notesSlide+xml"/>
  <Override PartName="/ppt/theme/themeOverride1.xml" ContentType="application/vnd.openxmlformats-officedocument.themeOverride+xml"/>
  <Override PartName="/ppt/tags/tag38.xml" ContentType="application/vnd.openxmlformats-officedocument.presentationml.tags+xml"/>
  <Override PartName="/ppt/notesSlides/notesSlide30.xml" ContentType="application/vnd.openxmlformats-officedocument.presentationml.notesSlide+xml"/>
  <Override PartName="/ppt/tags/tag39.xml" ContentType="application/vnd.openxmlformats-officedocument.presentationml.tags+xml"/>
  <Override PartName="/ppt/notesSlides/notesSlide31.xml" ContentType="application/vnd.openxmlformats-officedocument.presentationml.notesSlide+xml"/>
  <Override PartName="/ppt/tags/tag40.xml" ContentType="application/vnd.openxmlformats-officedocument.presentationml.tags+xml"/>
  <Override PartName="/ppt/notesSlides/notesSlide32.xml" ContentType="application/vnd.openxmlformats-officedocument.presentationml.notesSlide+xml"/>
  <Override PartName="/ppt/tags/tag41.xml" ContentType="application/vnd.openxmlformats-officedocument.presentationml.tags+xml"/>
  <Override PartName="/ppt/notesSlides/notesSlide33.xml" ContentType="application/vnd.openxmlformats-officedocument.presentationml.notesSlide+xml"/>
  <Override PartName="/ppt/tags/tag42.xml" ContentType="application/vnd.openxmlformats-officedocument.presentationml.tags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tags/tag43.xml" ContentType="application/vnd.openxmlformats-officedocument.presentationml.tags+xml"/>
  <Override PartName="/ppt/notesSlides/notesSlide36.xml" ContentType="application/vnd.openxmlformats-officedocument.presentationml.notesSlide+xml"/>
  <Override PartName="/ppt/tags/tag44.xml" ContentType="application/vnd.openxmlformats-officedocument.presentationml.tags+xml"/>
  <Override PartName="/ppt/notesSlides/notesSlide37.xml" ContentType="application/vnd.openxmlformats-officedocument.presentationml.notesSlide+xml"/>
  <Override PartName="/ppt/tags/tag45.xml" ContentType="application/vnd.openxmlformats-officedocument.presentationml.tags+xml"/>
  <Override PartName="/ppt/notesSlides/notesSlide38.xml" ContentType="application/vnd.openxmlformats-officedocument.presentationml.notesSlide+xml"/>
  <Override PartName="/ppt/tags/tag46.xml" ContentType="application/vnd.openxmlformats-officedocument.presentationml.tags+xml"/>
  <Override PartName="/ppt/notesSlides/notesSlide39.xml" ContentType="application/vnd.openxmlformats-officedocument.presentationml.notesSlide+xml"/>
  <Override PartName="/ppt/tags/tag47.xml" ContentType="application/vnd.openxmlformats-officedocument.presentationml.tags+xml"/>
  <Override PartName="/ppt/notesSlides/notesSlide4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49"/>
  </p:notesMasterIdLst>
  <p:handoutMasterIdLst>
    <p:handoutMasterId r:id="rId50"/>
  </p:handoutMasterIdLst>
  <p:sldIdLst>
    <p:sldId id="9092" r:id="rId5"/>
    <p:sldId id="9106" r:id="rId6"/>
    <p:sldId id="8760" r:id="rId7"/>
    <p:sldId id="588" r:id="rId8"/>
    <p:sldId id="9081" r:id="rId9"/>
    <p:sldId id="9120" r:id="rId10"/>
    <p:sldId id="8763" r:id="rId11"/>
    <p:sldId id="9154" r:id="rId12"/>
    <p:sldId id="9060" r:id="rId13"/>
    <p:sldId id="9141" r:id="rId14"/>
    <p:sldId id="9097" r:id="rId15"/>
    <p:sldId id="9135" r:id="rId16"/>
    <p:sldId id="9149" r:id="rId17"/>
    <p:sldId id="9150" r:id="rId18"/>
    <p:sldId id="9156" r:id="rId19"/>
    <p:sldId id="9152" r:id="rId20"/>
    <p:sldId id="9103" r:id="rId21"/>
    <p:sldId id="8762" r:id="rId22"/>
    <p:sldId id="9121" r:id="rId23"/>
    <p:sldId id="9155" r:id="rId24"/>
    <p:sldId id="9105" r:id="rId25"/>
    <p:sldId id="9119" r:id="rId26"/>
    <p:sldId id="9122" r:id="rId27"/>
    <p:sldId id="9123" r:id="rId28"/>
    <p:sldId id="9126" r:id="rId29"/>
    <p:sldId id="9125" r:id="rId30"/>
    <p:sldId id="9127" r:id="rId31"/>
    <p:sldId id="9082" r:id="rId32"/>
    <p:sldId id="9089" r:id="rId33"/>
    <p:sldId id="9131" r:id="rId34"/>
    <p:sldId id="9140" r:id="rId35"/>
    <p:sldId id="9094" r:id="rId36"/>
    <p:sldId id="9077" r:id="rId37"/>
    <p:sldId id="9066" r:id="rId38"/>
    <p:sldId id="9068" r:id="rId39"/>
    <p:sldId id="9069" r:id="rId40"/>
    <p:sldId id="9067" r:id="rId41"/>
    <p:sldId id="9058" r:id="rId42"/>
    <p:sldId id="9095" r:id="rId43"/>
    <p:sldId id="9083" r:id="rId44"/>
    <p:sldId id="9045" r:id="rId45"/>
    <p:sldId id="9062" r:id="rId46"/>
    <p:sldId id="9048" r:id="rId47"/>
    <p:sldId id="9093" r:id="rId48"/>
  </p:sldIdLst>
  <p:sldSz cx="12192000" cy="6858000"/>
  <p:notesSz cx="6794500" cy="9906000"/>
  <p:custDataLst>
    <p:tags r:id="rId51"/>
  </p:custData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5" userDrawn="1">
          <p15:clr>
            <a:srgbClr val="A4A3A4"/>
          </p15:clr>
        </p15:guide>
        <p15:guide id="3" orient="horz" pos="777" userDrawn="1">
          <p15:clr>
            <a:srgbClr val="A4A3A4"/>
          </p15:clr>
        </p15:guide>
        <p15:guide id="4" orient="horz" pos="119" userDrawn="1">
          <p15:clr>
            <a:srgbClr val="A4A3A4"/>
          </p15:clr>
        </p15:guide>
        <p15:guide id="6" pos="7378" userDrawn="1">
          <p15:clr>
            <a:srgbClr val="A4A3A4"/>
          </p15:clr>
        </p15:guide>
        <p15:guide id="7" pos="325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DBE8B05-3C4E-41E5-E7D7-0361A5DE2356}" name="Stefano Luigi Decadri (IT)" initials="SD" userId="S::stefano.luigi.decadri@pwc.com::d63efde8-f420-43cc-88a4-a652a9dd89c7" providerId="AD"/>
  <p188:author id="{7298A70A-405D-04C6-F06E-EC5D36264407}" name="Gasperini Cristina" initials="GC" userId="S::cristina.gasperini@gruppohera.it::db63d6df-e2f9-470a-bfe7-78e8b3b38325" providerId="AD"/>
  <p188:author id="{03ABCE2F-B0FF-3FB7-3841-8FC6E443BBAD}" name="CINTI ARIANNA" initials="AC" userId="S::ARIANNA.CINTI@gruppohera.it::7311d808-a2b0-4db6-bb2f-7df25774d1a5" providerId="AD"/>
  <p188:author id="{BF7B5D33-B209-9F0F-2540-C311E674B348}" name="Bresich, Cristiano" initials="CB" userId="S::cristiano.bresich@acegasapsamga.it::9ccf998d-478f-4ba0-858e-1bbeccc9a3f7" providerId="AD"/>
  <p188:author id="{14147745-514C-319B-742E-7EF01BDAF6DB}" name="Matteo Bugamelli (IT)" initials="MB" userId="S::matteo.bugamelli@pwc.com::981305cf-d240-4135-aad6-58c3c25599d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886"/>
    <a:srgbClr val="DE5EAD"/>
    <a:srgbClr val="00A9A9"/>
    <a:srgbClr val="4DC2AB"/>
    <a:srgbClr val="EBFEDE"/>
    <a:srgbClr val="44546A"/>
    <a:srgbClr val="4472C4"/>
    <a:srgbClr val="083B48"/>
    <a:srgbClr val="5B9BD5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D85EE2-E196-446A-9CE9-062503B55325}" v="19842" dt="2025-03-13T11:53:02.139"/>
    <p1510:client id="{6AC1C5C3-00D6-44B5-82D8-1791552FDCE2}" v="1983" dt="2025-03-12T17:34:17.545"/>
    <p1510:client id="{9FDBCBCD-CEED-434A-9BCD-1F19A0F13175}" v="5" dt="2025-03-13T08:07:39.464"/>
    <p1510:client id="{A724411B-9F8E-49C4-9B92-80D9050DA7AC}" v="71" dt="2025-03-13T07:51:18.689"/>
    <p1510:client id="{C9CBCF29-0105-496C-9F5B-A88D3BA20646}" v="1684" dt="2025-03-13T11:34:47.8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20" d="100"/>
          <a:sy n="120" d="100"/>
        </p:scale>
        <p:origin x="198" y="96"/>
      </p:cViewPr>
      <p:guideLst>
        <p:guide orient="horz" pos="255"/>
        <p:guide orient="horz" pos="777"/>
        <p:guide orient="horz" pos="119"/>
        <p:guide pos="7378"/>
        <p:guide pos="3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viewProps" Target="viewProps.xml"/><Relationship Id="rId58" Type="http://schemas.microsoft.com/office/2018/10/relationships/authors" Target="author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microsoft.com/office/2016/11/relationships/changesInfo" Target="changesInfos/changesInfo1.xml"/><Relationship Id="rId8" Type="http://schemas.openxmlformats.org/officeDocument/2006/relationships/slide" Target="slides/slide4.xml"/><Relationship Id="rId51" Type="http://schemas.openxmlformats.org/officeDocument/2006/relationships/tags" Target="tags/tag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Relationship Id="rId57" Type="http://schemas.microsoft.com/office/2015/10/relationships/revisionInfo" Target="revisionInfo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sperini Cristina" userId="S::cristina.gasperini@gruppohera.it::db63d6df-e2f9-470a-bfe7-78e8b3b38325" providerId="AD" clId="Web-{B3B714B5-EED1-4CA6-B342-21B10440CB2B}"/>
    <pc:docChg chg="modSld">
      <pc:chgData name="Gasperini Cristina" userId="S::cristina.gasperini@gruppohera.it::db63d6df-e2f9-470a-bfe7-78e8b3b38325" providerId="AD" clId="Web-{B3B714B5-EED1-4CA6-B342-21B10440CB2B}" dt="2025-03-11T16:30:48.185" v="175"/>
      <pc:docMkLst>
        <pc:docMk/>
      </pc:docMkLst>
      <pc:sldChg chg="modSp">
        <pc:chgData name="Gasperini Cristina" userId="S::cristina.gasperini@gruppohera.it::db63d6df-e2f9-470a-bfe7-78e8b3b38325" providerId="AD" clId="Web-{B3B714B5-EED1-4CA6-B342-21B10440CB2B}" dt="2025-03-11T16:05:10.317" v="1" actId="20577"/>
        <pc:sldMkLst>
          <pc:docMk/>
          <pc:sldMk cId="3012260177" sldId="9092"/>
        </pc:sldMkLst>
        <pc:spChg chg="mod">
          <ac:chgData name="Gasperini Cristina" userId="S::cristina.gasperini@gruppohera.it::db63d6df-e2f9-470a-bfe7-78e8b3b38325" providerId="AD" clId="Web-{B3B714B5-EED1-4CA6-B342-21B10440CB2B}" dt="2025-03-11T16:05:10.317" v="1" actId="20577"/>
          <ac:spMkLst>
            <pc:docMk/>
            <pc:sldMk cId="3012260177" sldId="9092"/>
            <ac:spMk id="7" creationId="{E391ED58-A5CE-B55C-7071-DDEEB630F83F}"/>
          </ac:spMkLst>
        </pc:spChg>
      </pc:sldChg>
      <pc:sldChg chg="modNotes">
        <pc:chgData name="Gasperini Cristina" userId="S::cristina.gasperini@gruppohera.it::db63d6df-e2f9-470a-bfe7-78e8b3b38325" providerId="AD" clId="Web-{B3B714B5-EED1-4CA6-B342-21B10440CB2B}" dt="2025-03-11T16:30:48.185" v="175"/>
        <pc:sldMkLst>
          <pc:docMk/>
          <pc:sldMk cId="3961417626" sldId="9119"/>
        </pc:sldMkLst>
      </pc:sldChg>
      <pc:sldChg chg="modNotes">
        <pc:chgData name="Gasperini Cristina" userId="S::cristina.gasperini@gruppohera.it::db63d6df-e2f9-470a-bfe7-78e8b3b38325" providerId="AD" clId="Web-{B3B714B5-EED1-4CA6-B342-21B10440CB2B}" dt="2025-03-11T16:10:37.721" v="146"/>
        <pc:sldMkLst>
          <pc:docMk/>
          <pc:sldMk cId="1022500686" sldId="9122"/>
        </pc:sldMkLst>
      </pc:sldChg>
      <pc:sldChg chg="modSp">
        <pc:chgData name="Gasperini Cristina" userId="S::cristina.gasperini@gruppohera.it::db63d6df-e2f9-470a-bfe7-78e8b3b38325" providerId="AD" clId="Web-{B3B714B5-EED1-4CA6-B342-21B10440CB2B}" dt="2025-03-11T16:08:31.356" v="35"/>
        <pc:sldMkLst>
          <pc:docMk/>
          <pc:sldMk cId="3445098351" sldId="9155"/>
        </pc:sldMkLst>
        <pc:graphicFrameChg chg="mod modGraphic">
          <ac:chgData name="Gasperini Cristina" userId="S::cristina.gasperini@gruppohera.it::db63d6df-e2f9-470a-bfe7-78e8b3b38325" providerId="AD" clId="Web-{B3B714B5-EED1-4CA6-B342-21B10440CB2B}" dt="2025-03-11T16:08:31.356" v="35"/>
          <ac:graphicFrameMkLst>
            <pc:docMk/>
            <pc:sldMk cId="3445098351" sldId="9155"/>
            <ac:graphicFrameMk id="53" creationId="{C09DFC0C-31AE-0280-958B-B20233CAE207}"/>
          </ac:graphicFrameMkLst>
        </pc:graphicFrameChg>
      </pc:sldChg>
    </pc:docChg>
  </pc:docChgLst>
  <pc:docChgLst>
    <pc:chgData name="Gasperini Cristina" userId="S::cristina.gasperini@gruppohera.it::db63d6df-e2f9-470a-bfe7-78e8b3b38325" providerId="AD" clId="Web-{A724411B-9F8E-49C4-9B92-80D9050DA7AC}"/>
    <pc:docChg chg="modSld">
      <pc:chgData name="Gasperini Cristina" userId="S::cristina.gasperini@gruppohera.it::db63d6df-e2f9-470a-bfe7-78e8b3b38325" providerId="AD" clId="Web-{A724411B-9F8E-49C4-9B92-80D9050DA7AC}" dt="2025-03-13T07:51:18.689" v="69" actId="20577"/>
      <pc:docMkLst>
        <pc:docMk/>
      </pc:docMkLst>
      <pc:sldChg chg="modSp">
        <pc:chgData name="Gasperini Cristina" userId="S::cristina.gasperini@gruppohera.it::db63d6df-e2f9-470a-bfe7-78e8b3b38325" providerId="AD" clId="Web-{A724411B-9F8E-49C4-9B92-80D9050DA7AC}" dt="2025-03-13T07:44:03.250" v="67" actId="20577"/>
        <pc:sldMkLst>
          <pc:docMk/>
          <pc:sldMk cId="3961417626" sldId="9119"/>
        </pc:sldMkLst>
        <pc:spChg chg="mod">
          <ac:chgData name="Gasperini Cristina" userId="S::cristina.gasperini@gruppohera.it::db63d6df-e2f9-470a-bfe7-78e8b3b38325" providerId="AD" clId="Web-{A724411B-9F8E-49C4-9B92-80D9050DA7AC}" dt="2025-03-13T07:43:41.296" v="52" actId="20577"/>
          <ac:spMkLst>
            <pc:docMk/>
            <pc:sldMk cId="3961417626" sldId="9119"/>
            <ac:spMk id="24" creationId="{E96FAD56-51C8-A588-5286-75C4716B8D5D}"/>
          </ac:spMkLst>
        </pc:spChg>
        <pc:spChg chg="mod">
          <ac:chgData name="Gasperini Cristina" userId="S::cristina.gasperini@gruppohera.it::db63d6df-e2f9-470a-bfe7-78e8b3b38325" providerId="AD" clId="Web-{A724411B-9F8E-49C4-9B92-80D9050DA7AC}" dt="2025-03-13T07:44:03.250" v="67" actId="20577"/>
          <ac:spMkLst>
            <pc:docMk/>
            <pc:sldMk cId="3961417626" sldId="9119"/>
            <ac:spMk id="30" creationId="{CD87E1AC-F70E-0E85-15B0-D979819B02D6}"/>
          </ac:spMkLst>
        </pc:spChg>
      </pc:sldChg>
      <pc:sldChg chg="modSp">
        <pc:chgData name="Gasperini Cristina" userId="S::cristina.gasperini@gruppohera.it::db63d6df-e2f9-470a-bfe7-78e8b3b38325" providerId="AD" clId="Web-{A724411B-9F8E-49C4-9B92-80D9050DA7AC}" dt="2025-03-13T07:51:18.689" v="69" actId="20577"/>
        <pc:sldMkLst>
          <pc:docMk/>
          <pc:sldMk cId="1022500686" sldId="9122"/>
        </pc:sldMkLst>
        <pc:spChg chg="mod">
          <ac:chgData name="Gasperini Cristina" userId="S::cristina.gasperini@gruppohera.it::db63d6df-e2f9-470a-bfe7-78e8b3b38325" providerId="AD" clId="Web-{A724411B-9F8E-49C4-9B92-80D9050DA7AC}" dt="2025-03-13T07:51:18.689" v="69" actId="20577"/>
          <ac:spMkLst>
            <pc:docMk/>
            <pc:sldMk cId="1022500686" sldId="9122"/>
            <ac:spMk id="30" creationId="{52ED4ACA-3DAA-AA98-6712-F8E773F58EF5}"/>
          </ac:spMkLst>
        </pc:spChg>
      </pc:sldChg>
    </pc:docChg>
  </pc:docChgLst>
  <pc:docChgLst>
    <pc:chgData name="Gasperini Cristina" userId="S::cristina.gasperini@gruppohera.it::db63d6df-e2f9-470a-bfe7-78e8b3b38325" providerId="AD" clId="Web-{9FDBCBCD-CEED-434A-9BCD-1F19A0F13175}"/>
    <pc:docChg chg="modSld">
      <pc:chgData name="Gasperini Cristina" userId="S::cristina.gasperini@gruppohera.it::db63d6df-e2f9-470a-bfe7-78e8b3b38325" providerId="AD" clId="Web-{9FDBCBCD-CEED-434A-9BCD-1F19A0F13175}" dt="2025-03-13T08:07:36.729" v="197"/>
      <pc:docMkLst>
        <pc:docMk/>
      </pc:docMkLst>
      <pc:sldChg chg="modNotes">
        <pc:chgData name="Gasperini Cristina" userId="S::cristina.gasperini@gruppohera.it::db63d6df-e2f9-470a-bfe7-78e8b3b38325" providerId="AD" clId="Web-{9FDBCBCD-CEED-434A-9BCD-1F19A0F13175}" dt="2025-03-13T08:06:30.383" v="128"/>
        <pc:sldMkLst>
          <pc:docMk/>
          <pc:sldMk cId="1022500686" sldId="9122"/>
        </pc:sldMkLst>
      </pc:sldChg>
      <pc:sldChg chg="modNotes">
        <pc:chgData name="Gasperini Cristina" userId="S::cristina.gasperini@gruppohera.it::db63d6df-e2f9-470a-bfe7-78e8b3b38325" providerId="AD" clId="Web-{9FDBCBCD-CEED-434A-9BCD-1F19A0F13175}" dt="2025-03-13T08:05:09.317" v="78"/>
        <pc:sldMkLst>
          <pc:docMk/>
          <pc:sldMk cId="3471490312" sldId="9123"/>
        </pc:sldMkLst>
      </pc:sldChg>
      <pc:sldChg chg="modNotes">
        <pc:chgData name="Gasperini Cristina" userId="S::cristina.gasperini@gruppohera.it::db63d6df-e2f9-470a-bfe7-78e8b3b38325" providerId="AD" clId="Web-{9FDBCBCD-CEED-434A-9BCD-1F19A0F13175}" dt="2025-03-13T08:03:45.345" v="11"/>
        <pc:sldMkLst>
          <pc:docMk/>
          <pc:sldMk cId="3481327235" sldId="9125"/>
        </pc:sldMkLst>
      </pc:sldChg>
      <pc:sldChg chg="modNotes">
        <pc:chgData name="Gasperini Cristina" userId="S::cristina.gasperini@gruppohera.it::db63d6df-e2f9-470a-bfe7-78e8b3b38325" providerId="AD" clId="Web-{9FDBCBCD-CEED-434A-9BCD-1F19A0F13175}" dt="2025-03-13T08:05:33.052" v="80"/>
        <pc:sldMkLst>
          <pc:docMk/>
          <pc:sldMk cId="3902286297" sldId="9126"/>
        </pc:sldMkLst>
      </pc:sldChg>
      <pc:sldChg chg="modNotes">
        <pc:chgData name="Gasperini Cristina" userId="S::cristina.gasperini@gruppohera.it::db63d6df-e2f9-470a-bfe7-78e8b3b38325" providerId="AD" clId="Web-{9FDBCBCD-CEED-434A-9BCD-1F19A0F13175}" dt="2025-03-13T08:07:36.729" v="197"/>
        <pc:sldMkLst>
          <pc:docMk/>
          <pc:sldMk cId="3682589512" sldId="9127"/>
        </pc:sldMkLst>
      </pc:sldChg>
    </pc:docChg>
  </pc:docChgLst>
  <pc:docChgLst>
    <pc:chgData name="Stefano Luigi Decadri (IT)" userId="d63efde8-f420-43cc-88a4-a652a9dd89c7" providerId="ADAL" clId="{317201E6-E978-457A-BA1C-8E84A683858A}"/>
    <pc:docChg chg="undo redo custSel addSld delSld modSld sldOrd modMainMaster">
      <pc:chgData name="Stefano Luigi Decadri (IT)" userId="d63efde8-f420-43cc-88a4-a652a9dd89c7" providerId="ADAL" clId="{317201E6-E978-457A-BA1C-8E84A683858A}" dt="2025-02-18T08:52:16.785" v="8587" actId="20577"/>
      <pc:docMkLst>
        <pc:docMk/>
      </pc:docMkLst>
      <pc:sldChg chg="addSp modSp mod ord">
        <pc:chgData name="Stefano Luigi Decadri (IT)" userId="d63efde8-f420-43cc-88a4-a652a9dd89c7" providerId="ADAL" clId="{317201E6-E978-457A-BA1C-8E84A683858A}" dt="2025-02-18T08:28:20.508" v="4569"/>
        <pc:sldMkLst>
          <pc:docMk/>
          <pc:sldMk cId="3890206515" sldId="588"/>
        </pc:sldMkLst>
        <pc:spChg chg="add mod">
          <ac:chgData name="Stefano Luigi Decadri (IT)" userId="d63efde8-f420-43cc-88a4-a652a9dd89c7" providerId="ADAL" clId="{317201E6-E978-457A-BA1C-8E84A683858A}" dt="2025-02-11T13:45:26.978" v="1513" actId="1076"/>
          <ac:spMkLst>
            <pc:docMk/>
            <pc:sldMk cId="3890206515" sldId="588"/>
            <ac:spMk id="5" creationId="{D9A2F9FC-DE59-1851-D9E1-EE5004BF18B8}"/>
          </ac:spMkLst>
        </pc:spChg>
        <pc:spChg chg="mod">
          <ac:chgData name="Stefano Luigi Decadri (IT)" userId="d63efde8-f420-43cc-88a4-a652a9dd89c7" providerId="ADAL" clId="{317201E6-E978-457A-BA1C-8E84A683858A}" dt="2025-02-11T13:41:55.957" v="1352" actId="6549"/>
          <ac:spMkLst>
            <pc:docMk/>
            <pc:sldMk cId="3890206515" sldId="588"/>
            <ac:spMk id="6" creationId="{51327536-1B45-399E-07CD-1D0442175196}"/>
          </ac:spMkLst>
        </pc:spChg>
        <pc:spChg chg="mod">
          <ac:chgData name="Stefano Luigi Decadri (IT)" userId="d63efde8-f420-43cc-88a4-a652a9dd89c7" providerId="ADAL" clId="{317201E6-E978-457A-BA1C-8E84A683858A}" dt="2025-02-17T13:23:38.898" v="4540" actId="20577"/>
          <ac:spMkLst>
            <pc:docMk/>
            <pc:sldMk cId="3890206515" sldId="588"/>
            <ac:spMk id="10" creationId="{2A75172C-D136-2187-BF64-F89CD77AF26E}"/>
          </ac:spMkLst>
        </pc:spChg>
        <pc:spChg chg="mod">
          <ac:chgData name="Stefano Luigi Decadri (IT)" userId="d63efde8-f420-43cc-88a4-a652a9dd89c7" providerId="ADAL" clId="{317201E6-E978-457A-BA1C-8E84A683858A}" dt="2025-02-11T13:45:17.151" v="1493" actId="1036"/>
          <ac:spMkLst>
            <pc:docMk/>
            <pc:sldMk cId="3890206515" sldId="588"/>
            <ac:spMk id="13" creationId="{2DA8FE7C-342B-746E-CF79-01D43700A6C7}"/>
          </ac:spMkLst>
        </pc:spChg>
        <pc:spChg chg="mod">
          <ac:chgData name="Stefano Luigi Decadri (IT)" userId="d63efde8-f420-43cc-88a4-a652a9dd89c7" providerId="ADAL" clId="{317201E6-E978-457A-BA1C-8E84A683858A}" dt="2025-02-11T13:45:21.230" v="1511" actId="1036"/>
          <ac:spMkLst>
            <pc:docMk/>
            <pc:sldMk cId="3890206515" sldId="588"/>
            <ac:spMk id="14" creationId="{382FBB28-A48E-ED49-8102-1DB95C1F6D6F}"/>
          </ac:spMkLst>
        </pc:spChg>
        <pc:spChg chg="mod">
          <ac:chgData name="Stefano Luigi Decadri (IT)" userId="d63efde8-f420-43cc-88a4-a652a9dd89c7" providerId="ADAL" clId="{317201E6-E978-457A-BA1C-8E84A683858A}" dt="2025-02-11T13:45:28.967" v="1515" actId="1035"/>
          <ac:spMkLst>
            <pc:docMk/>
            <pc:sldMk cId="3890206515" sldId="588"/>
            <ac:spMk id="15" creationId="{B9E22365-2ABB-A2FD-E0BC-C8E328964050}"/>
          </ac:spMkLst>
        </pc:spChg>
        <pc:spChg chg="mod">
          <ac:chgData name="Stefano Luigi Decadri (IT)" userId="d63efde8-f420-43cc-88a4-a652a9dd89c7" providerId="ADAL" clId="{317201E6-E978-457A-BA1C-8E84A683858A}" dt="2025-02-11T13:45:31.035" v="1517" actId="1035"/>
          <ac:spMkLst>
            <pc:docMk/>
            <pc:sldMk cId="3890206515" sldId="588"/>
            <ac:spMk id="17" creationId="{FB16FAA5-6897-BE3F-306A-0B36C469F267}"/>
          </ac:spMkLst>
        </pc:spChg>
        <pc:spChg chg="mod">
          <ac:chgData name="Stefano Luigi Decadri (IT)" userId="d63efde8-f420-43cc-88a4-a652a9dd89c7" providerId="ADAL" clId="{317201E6-E978-457A-BA1C-8E84A683858A}" dt="2025-02-11T13:45:33.333" v="1519" actId="1035"/>
          <ac:spMkLst>
            <pc:docMk/>
            <pc:sldMk cId="3890206515" sldId="588"/>
            <ac:spMk id="18" creationId="{9599970E-98E5-223E-58BA-A4123B46C0A2}"/>
          </ac:spMkLst>
        </pc:spChg>
        <pc:cxnChg chg="mod">
          <ac:chgData name="Stefano Luigi Decadri (IT)" userId="d63efde8-f420-43cc-88a4-a652a9dd89c7" providerId="ADAL" clId="{317201E6-E978-457A-BA1C-8E84A683858A}" dt="2025-02-11T13:45:07.906" v="1467" actId="14100"/>
          <ac:cxnSpMkLst>
            <pc:docMk/>
            <pc:sldMk cId="3890206515" sldId="588"/>
            <ac:cxnSpMk id="12" creationId="{4B52420E-DB64-77EE-65A8-81FB8E7BBD90}"/>
          </ac:cxnSpMkLst>
        </pc:cxnChg>
      </pc:sldChg>
      <pc:sldChg chg="addSp modSp mod">
        <pc:chgData name="Stefano Luigi Decadri (IT)" userId="d63efde8-f420-43cc-88a4-a652a9dd89c7" providerId="ADAL" clId="{317201E6-E978-457A-BA1C-8E84A683858A}" dt="2025-02-18T08:27:28.707" v="4551" actId="20577"/>
        <pc:sldMkLst>
          <pc:docMk/>
          <pc:sldMk cId="3943314668" sldId="589"/>
        </pc:sldMkLst>
      </pc:sldChg>
      <pc:sldChg chg="modSp mod modNotesTx">
        <pc:chgData name="Stefano Luigi Decadri (IT)" userId="d63efde8-f420-43cc-88a4-a652a9dd89c7" providerId="ADAL" clId="{317201E6-E978-457A-BA1C-8E84A683858A}" dt="2025-02-11T13:12:52.761" v="377" actId="20577"/>
        <pc:sldMkLst>
          <pc:docMk/>
          <pc:sldMk cId="2093273822" sldId="8760"/>
        </pc:sldMkLst>
        <pc:spChg chg="mod">
          <ac:chgData name="Stefano Luigi Decadri (IT)" userId="d63efde8-f420-43cc-88a4-a652a9dd89c7" providerId="ADAL" clId="{317201E6-E978-457A-BA1C-8E84A683858A}" dt="2025-02-11T13:12:07.171" v="219" actId="20577"/>
          <ac:spMkLst>
            <pc:docMk/>
            <pc:sldMk cId="2093273822" sldId="8760"/>
            <ac:spMk id="4" creationId="{966B00C6-2912-7C18-37A1-5E7E2444AD7D}"/>
          </ac:spMkLst>
        </pc:spChg>
      </pc:sldChg>
      <pc:sldChg chg="modSp mod">
        <pc:chgData name="Stefano Luigi Decadri (IT)" userId="d63efde8-f420-43cc-88a4-a652a9dd89c7" providerId="ADAL" clId="{317201E6-E978-457A-BA1C-8E84A683858A}" dt="2025-02-11T13:25:15.395" v="799" actId="313"/>
        <pc:sldMkLst>
          <pc:docMk/>
          <pc:sldMk cId="3920444389" sldId="8762"/>
        </pc:sldMkLst>
        <pc:spChg chg="mod">
          <ac:chgData name="Stefano Luigi Decadri (IT)" userId="d63efde8-f420-43cc-88a4-a652a9dd89c7" providerId="ADAL" clId="{317201E6-E978-457A-BA1C-8E84A683858A}" dt="2025-02-11T13:25:15.395" v="799" actId="313"/>
          <ac:spMkLst>
            <pc:docMk/>
            <pc:sldMk cId="3920444389" sldId="8762"/>
            <ac:spMk id="4" creationId="{F53BAA80-DCC5-3FB4-7FFC-DE8523ADF79E}"/>
          </ac:spMkLst>
        </pc:spChg>
      </pc:sldChg>
      <pc:sldChg chg="addSp delSp modSp mod">
        <pc:chgData name="Stefano Luigi Decadri (IT)" userId="d63efde8-f420-43cc-88a4-a652a9dd89c7" providerId="ADAL" clId="{317201E6-E978-457A-BA1C-8E84A683858A}" dt="2025-02-18T08:33:36.361" v="6124" actId="20577"/>
        <pc:sldMkLst>
          <pc:docMk/>
          <pc:sldMk cId="1437661081" sldId="8763"/>
        </pc:sldMkLst>
        <pc:spChg chg="mod">
          <ac:chgData name="Stefano Luigi Decadri (IT)" userId="d63efde8-f420-43cc-88a4-a652a9dd89c7" providerId="ADAL" clId="{317201E6-E978-457A-BA1C-8E84A683858A}" dt="2025-02-11T13:46:35.469" v="1771" actId="948"/>
          <ac:spMkLst>
            <pc:docMk/>
            <pc:sldMk cId="1437661081" sldId="8763"/>
            <ac:spMk id="2" creationId="{590C1680-A7BF-08E8-A06A-D74BD62D9451}"/>
          </ac:spMkLst>
        </pc:spChg>
        <pc:spChg chg="mod">
          <ac:chgData name="Stefano Luigi Decadri (IT)" userId="d63efde8-f420-43cc-88a4-a652a9dd89c7" providerId="ADAL" clId="{317201E6-E978-457A-BA1C-8E84A683858A}" dt="2025-02-11T13:25:12.751" v="792" actId="313"/>
          <ac:spMkLst>
            <pc:docMk/>
            <pc:sldMk cId="1437661081" sldId="8763"/>
            <ac:spMk id="4" creationId="{2C97FA1A-0474-7897-B35B-224B4778220C}"/>
          </ac:spMkLst>
        </pc:spChg>
        <pc:spChg chg="mod">
          <ac:chgData name="Stefano Luigi Decadri (IT)" userId="d63efde8-f420-43cc-88a4-a652a9dd89c7" providerId="ADAL" clId="{317201E6-E978-457A-BA1C-8E84A683858A}" dt="2025-02-18T08:33:06.022" v="6072" actId="20577"/>
          <ac:spMkLst>
            <pc:docMk/>
            <pc:sldMk cId="1437661081" sldId="8763"/>
            <ac:spMk id="19" creationId="{DB5FD79F-E55D-E34F-17AA-D1523444EDF7}"/>
          </ac:spMkLst>
        </pc:spChg>
        <pc:graphicFrameChg chg="mod">
          <ac:chgData name="Stefano Luigi Decadri (IT)" userId="d63efde8-f420-43cc-88a4-a652a9dd89c7" providerId="ADAL" clId="{317201E6-E978-457A-BA1C-8E84A683858A}" dt="2025-02-11T13:46:35.503" v="1801"/>
          <ac:graphicFrameMkLst>
            <pc:docMk/>
            <pc:sldMk cId="1437661081" sldId="8763"/>
            <ac:graphicFrameMk id="5" creationId="{D699784D-C8BB-C5E5-8398-6E8E6F1600D6}"/>
          </ac:graphicFrameMkLst>
        </pc:graphicFrameChg>
      </pc:sldChg>
      <pc:sldChg chg="modSp mod">
        <pc:chgData name="Stefano Luigi Decadri (IT)" userId="d63efde8-f420-43cc-88a4-a652a9dd89c7" providerId="ADAL" clId="{317201E6-E978-457A-BA1C-8E84A683858A}" dt="2025-02-11T13:25:15.615" v="800" actId="313"/>
        <pc:sldMkLst>
          <pc:docMk/>
          <pc:sldMk cId="505665930" sldId="9039"/>
        </pc:sldMkLst>
      </pc:sldChg>
      <pc:sldChg chg="modSp mod">
        <pc:chgData name="Stefano Luigi Decadri (IT)" userId="d63efde8-f420-43cc-88a4-a652a9dd89c7" providerId="ADAL" clId="{317201E6-E978-457A-BA1C-8E84A683858A}" dt="2025-02-11T13:25:16.725" v="805" actId="313"/>
        <pc:sldMkLst>
          <pc:docMk/>
          <pc:sldMk cId="2529225015" sldId="9040"/>
        </pc:sldMkLst>
      </pc:sldChg>
      <pc:sldChg chg="addSp delSp modSp mod modShow">
        <pc:chgData name="Stefano Luigi Decadri (IT)" userId="d63efde8-f420-43cc-88a4-a652a9dd89c7" providerId="ADAL" clId="{317201E6-E978-457A-BA1C-8E84A683858A}" dt="2025-02-11T13:50:01.347" v="2195" actId="6549"/>
        <pc:sldMkLst>
          <pc:docMk/>
          <pc:sldMk cId="4266853856" sldId="9044"/>
        </pc:sldMkLst>
      </pc:sldChg>
      <pc:sldChg chg="modSp del mod">
        <pc:chgData name="Stefano Luigi Decadri (IT)" userId="d63efde8-f420-43cc-88a4-a652a9dd89c7" providerId="ADAL" clId="{317201E6-E978-457A-BA1C-8E84A683858A}" dt="2025-02-11T13:48:15.942" v="1940" actId="2696"/>
        <pc:sldMkLst>
          <pc:docMk/>
          <pc:sldMk cId="424718433" sldId="9045"/>
        </pc:sldMkLst>
      </pc:sldChg>
      <pc:sldChg chg="add">
        <pc:chgData name="Stefano Luigi Decadri (IT)" userId="d63efde8-f420-43cc-88a4-a652a9dd89c7" providerId="ADAL" clId="{317201E6-E978-457A-BA1C-8E84A683858A}" dt="2025-02-11T13:48:20.243" v="1941"/>
        <pc:sldMkLst>
          <pc:docMk/>
          <pc:sldMk cId="670562445" sldId="9045"/>
        </pc:sldMkLst>
      </pc:sldChg>
      <pc:sldChg chg="modSp del mod">
        <pc:chgData name="Stefano Luigi Decadri (IT)" userId="d63efde8-f420-43cc-88a4-a652a9dd89c7" providerId="ADAL" clId="{317201E6-E978-457A-BA1C-8E84A683858A}" dt="2025-02-11T14:02:49.382" v="2371" actId="2696"/>
        <pc:sldMkLst>
          <pc:docMk/>
          <pc:sldMk cId="1177596827" sldId="9048"/>
        </pc:sldMkLst>
      </pc:sldChg>
      <pc:sldChg chg="add">
        <pc:chgData name="Stefano Luigi Decadri (IT)" userId="d63efde8-f420-43cc-88a4-a652a9dd89c7" providerId="ADAL" clId="{317201E6-E978-457A-BA1C-8E84A683858A}" dt="2025-02-11T14:02:52.634" v="2372"/>
        <pc:sldMkLst>
          <pc:docMk/>
          <pc:sldMk cId="2743701356" sldId="9048"/>
        </pc:sldMkLst>
      </pc:sldChg>
      <pc:sldChg chg="add">
        <pc:chgData name="Stefano Luigi Decadri (IT)" userId="d63efde8-f420-43cc-88a4-a652a9dd89c7" providerId="ADAL" clId="{317201E6-E978-457A-BA1C-8E84A683858A}" dt="2025-02-18T08:50:17.200" v="8293"/>
        <pc:sldMkLst>
          <pc:docMk/>
          <pc:sldMk cId="277561169" sldId="9050"/>
        </pc:sldMkLst>
      </pc:sldChg>
      <pc:sldChg chg="addSp modSp del mod">
        <pc:chgData name="Stefano Luigi Decadri (IT)" userId="d63efde8-f420-43cc-88a4-a652a9dd89c7" providerId="ADAL" clId="{317201E6-E978-457A-BA1C-8E84A683858A}" dt="2025-02-18T08:50:13.891" v="8292" actId="2696"/>
        <pc:sldMkLst>
          <pc:docMk/>
          <pc:sldMk cId="1814580709" sldId="9050"/>
        </pc:sldMkLst>
      </pc:sldChg>
      <pc:sldChg chg="add">
        <pc:chgData name="Stefano Luigi Decadri (IT)" userId="d63efde8-f420-43cc-88a4-a652a9dd89c7" providerId="ADAL" clId="{317201E6-E978-457A-BA1C-8E84A683858A}" dt="2025-02-18T08:39:13.429" v="7090"/>
        <pc:sldMkLst>
          <pc:docMk/>
          <pc:sldMk cId="1565951664" sldId="9053"/>
        </pc:sldMkLst>
      </pc:sldChg>
      <pc:sldChg chg="del mod modShow">
        <pc:chgData name="Stefano Luigi Decadri (IT)" userId="d63efde8-f420-43cc-88a4-a652a9dd89c7" providerId="ADAL" clId="{317201E6-E978-457A-BA1C-8E84A683858A}" dt="2025-02-18T08:39:08.473" v="7089" actId="2696"/>
        <pc:sldMkLst>
          <pc:docMk/>
          <pc:sldMk cId="3350957107" sldId="9053"/>
        </pc:sldMkLst>
      </pc:sldChg>
      <pc:sldChg chg="modSp mod">
        <pc:chgData name="Stefano Luigi Decadri (IT)" userId="d63efde8-f420-43cc-88a4-a652a9dd89c7" providerId="ADAL" clId="{317201E6-E978-457A-BA1C-8E84A683858A}" dt="2025-02-11T13:25:17.896" v="811" actId="313"/>
        <pc:sldMkLst>
          <pc:docMk/>
          <pc:sldMk cId="1172097064" sldId="9058"/>
        </pc:sldMkLst>
        <pc:spChg chg="mod">
          <ac:chgData name="Stefano Luigi Decadri (IT)" userId="d63efde8-f420-43cc-88a4-a652a9dd89c7" providerId="ADAL" clId="{317201E6-E978-457A-BA1C-8E84A683858A}" dt="2025-02-11T13:25:17.896" v="811" actId="313"/>
          <ac:spMkLst>
            <pc:docMk/>
            <pc:sldMk cId="1172097064" sldId="9058"/>
            <ac:spMk id="4" creationId="{D66EC5FB-029C-56B1-3F5E-37F233A9D31A}"/>
          </ac:spMkLst>
        </pc:spChg>
      </pc:sldChg>
      <pc:sldChg chg="addSp modSp mod">
        <pc:chgData name="Stefano Luigi Decadri (IT)" userId="d63efde8-f420-43cc-88a4-a652a9dd89c7" providerId="ADAL" clId="{317201E6-E978-457A-BA1C-8E84A683858A}" dt="2025-02-11T13:51:04.454" v="2370" actId="20577"/>
        <pc:sldMkLst>
          <pc:docMk/>
          <pc:sldMk cId="1091842352" sldId="9060"/>
        </pc:sldMkLst>
        <pc:spChg chg="mod">
          <ac:chgData name="Stefano Luigi Decadri (IT)" userId="d63efde8-f420-43cc-88a4-a652a9dd89c7" providerId="ADAL" clId="{317201E6-E978-457A-BA1C-8E84A683858A}" dt="2025-02-11T13:25:14.627" v="795" actId="313"/>
          <ac:spMkLst>
            <pc:docMk/>
            <pc:sldMk cId="1091842352" sldId="9060"/>
            <ac:spMk id="4" creationId="{D66EC5FB-029C-56B1-3F5E-37F233A9D31A}"/>
          </ac:spMkLst>
        </pc:spChg>
      </pc:sldChg>
      <pc:sldChg chg="add">
        <pc:chgData name="Stefano Luigi Decadri (IT)" userId="d63efde8-f420-43cc-88a4-a652a9dd89c7" providerId="ADAL" clId="{317201E6-E978-457A-BA1C-8E84A683858A}" dt="2025-02-11T14:02:52.634" v="2372"/>
        <pc:sldMkLst>
          <pc:docMk/>
          <pc:sldMk cId="872964990" sldId="9062"/>
        </pc:sldMkLst>
      </pc:sldChg>
      <pc:sldChg chg="modSp del mod">
        <pc:chgData name="Stefano Luigi Decadri (IT)" userId="d63efde8-f420-43cc-88a4-a652a9dd89c7" providerId="ADAL" clId="{317201E6-E978-457A-BA1C-8E84A683858A}" dt="2025-02-11T14:02:49.382" v="2371" actId="2696"/>
        <pc:sldMkLst>
          <pc:docMk/>
          <pc:sldMk cId="1061502585" sldId="9062"/>
        </pc:sldMkLst>
      </pc:sldChg>
      <pc:sldChg chg="modSp mod">
        <pc:chgData name="Stefano Luigi Decadri (IT)" userId="d63efde8-f420-43cc-88a4-a652a9dd89c7" providerId="ADAL" clId="{317201E6-E978-457A-BA1C-8E84A683858A}" dt="2025-02-11T13:25:17.100" v="807" actId="313"/>
        <pc:sldMkLst>
          <pc:docMk/>
          <pc:sldMk cId="1618833551" sldId="9066"/>
        </pc:sldMkLst>
        <pc:spChg chg="mod">
          <ac:chgData name="Stefano Luigi Decadri (IT)" userId="d63efde8-f420-43cc-88a4-a652a9dd89c7" providerId="ADAL" clId="{317201E6-E978-457A-BA1C-8E84A683858A}" dt="2025-02-11T13:25:17.100" v="807" actId="313"/>
          <ac:spMkLst>
            <pc:docMk/>
            <pc:sldMk cId="1618833551" sldId="9066"/>
            <ac:spMk id="4" creationId="{D66EC5FB-029C-56B1-3F5E-37F233A9D31A}"/>
          </ac:spMkLst>
        </pc:spChg>
      </pc:sldChg>
      <pc:sldChg chg="modSp mod">
        <pc:chgData name="Stefano Luigi Decadri (IT)" userId="d63efde8-f420-43cc-88a4-a652a9dd89c7" providerId="ADAL" clId="{317201E6-E978-457A-BA1C-8E84A683858A}" dt="2025-02-11T13:25:17.699" v="810" actId="313"/>
        <pc:sldMkLst>
          <pc:docMk/>
          <pc:sldMk cId="66254738" sldId="9067"/>
        </pc:sldMkLst>
        <pc:spChg chg="mod">
          <ac:chgData name="Stefano Luigi Decadri (IT)" userId="d63efde8-f420-43cc-88a4-a652a9dd89c7" providerId="ADAL" clId="{317201E6-E978-457A-BA1C-8E84A683858A}" dt="2025-02-11T13:25:17.699" v="810" actId="313"/>
          <ac:spMkLst>
            <pc:docMk/>
            <pc:sldMk cId="66254738" sldId="9067"/>
            <ac:spMk id="4" creationId="{D66EC5FB-029C-56B1-3F5E-37F233A9D31A}"/>
          </ac:spMkLst>
        </pc:spChg>
      </pc:sldChg>
      <pc:sldChg chg="modSp mod">
        <pc:chgData name="Stefano Luigi Decadri (IT)" userId="d63efde8-f420-43cc-88a4-a652a9dd89c7" providerId="ADAL" clId="{317201E6-E978-457A-BA1C-8E84A683858A}" dt="2025-02-11T13:25:17.306" v="808" actId="313"/>
        <pc:sldMkLst>
          <pc:docMk/>
          <pc:sldMk cId="4218918483" sldId="9068"/>
        </pc:sldMkLst>
        <pc:spChg chg="mod">
          <ac:chgData name="Stefano Luigi Decadri (IT)" userId="d63efde8-f420-43cc-88a4-a652a9dd89c7" providerId="ADAL" clId="{317201E6-E978-457A-BA1C-8E84A683858A}" dt="2025-02-11T13:25:17.306" v="808" actId="313"/>
          <ac:spMkLst>
            <pc:docMk/>
            <pc:sldMk cId="4218918483" sldId="9068"/>
            <ac:spMk id="4" creationId="{D66EC5FB-029C-56B1-3F5E-37F233A9D31A}"/>
          </ac:spMkLst>
        </pc:spChg>
      </pc:sldChg>
      <pc:sldChg chg="modSp mod">
        <pc:chgData name="Stefano Luigi Decadri (IT)" userId="d63efde8-f420-43cc-88a4-a652a9dd89c7" providerId="ADAL" clId="{317201E6-E978-457A-BA1C-8E84A683858A}" dt="2025-02-11T13:25:17.503" v="809" actId="313"/>
        <pc:sldMkLst>
          <pc:docMk/>
          <pc:sldMk cId="1225011660" sldId="9069"/>
        </pc:sldMkLst>
        <pc:spChg chg="mod">
          <ac:chgData name="Stefano Luigi Decadri (IT)" userId="d63efde8-f420-43cc-88a4-a652a9dd89c7" providerId="ADAL" clId="{317201E6-E978-457A-BA1C-8E84A683858A}" dt="2025-02-11T13:25:17.503" v="809" actId="313"/>
          <ac:spMkLst>
            <pc:docMk/>
            <pc:sldMk cId="1225011660" sldId="9069"/>
            <ac:spMk id="4" creationId="{D66EC5FB-029C-56B1-3F5E-37F233A9D31A}"/>
          </ac:spMkLst>
        </pc:spChg>
      </pc:sldChg>
      <pc:sldChg chg="add">
        <pc:chgData name="Stefano Luigi Decadri (IT)" userId="d63efde8-f420-43cc-88a4-a652a9dd89c7" providerId="ADAL" clId="{317201E6-E978-457A-BA1C-8E84A683858A}" dt="2025-02-18T08:39:13.429" v="7090"/>
        <pc:sldMkLst>
          <pc:docMk/>
          <pc:sldMk cId="23776610" sldId="9072"/>
        </pc:sldMkLst>
      </pc:sldChg>
      <pc:sldChg chg="modSp del mod modShow">
        <pc:chgData name="Stefano Luigi Decadri (IT)" userId="d63efde8-f420-43cc-88a4-a652a9dd89c7" providerId="ADAL" clId="{317201E6-E978-457A-BA1C-8E84A683858A}" dt="2025-02-18T08:39:08.473" v="7089" actId="2696"/>
        <pc:sldMkLst>
          <pc:docMk/>
          <pc:sldMk cId="4063011086" sldId="9072"/>
        </pc:sldMkLst>
      </pc:sldChg>
      <pc:sldChg chg="addSp delSp modSp mod ord">
        <pc:chgData name="Stefano Luigi Decadri (IT)" userId="d63efde8-f420-43cc-88a4-a652a9dd89c7" providerId="ADAL" clId="{317201E6-E978-457A-BA1C-8E84A683858A}" dt="2025-02-18T08:42:41.297" v="7433" actId="20577"/>
        <pc:sldMkLst>
          <pc:docMk/>
          <pc:sldMk cId="2366589997" sldId="9073"/>
        </pc:sldMkLst>
      </pc:sldChg>
      <pc:sldChg chg="addSp delSp modSp mod">
        <pc:chgData name="Stefano Luigi Decadri (IT)" userId="d63efde8-f420-43cc-88a4-a652a9dd89c7" providerId="ADAL" clId="{317201E6-E978-457A-BA1C-8E84A683858A}" dt="2025-02-18T08:46:57.956" v="7881" actId="20577"/>
        <pc:sldMkLst>
          <pc:docMk/>
          <pc:sldMk cId="2690292173" sldId="9075"/>
        </pc:sldMkLst>
      </pc:sldChg>
      <pc:sldChg chg="modSp mod">
        <pc:chgData name="Stefano Luigi Decadri (IT)" userId="d63efde8-f420-43cc-88a4-a652a9dd89c7" providerId="ADAL" clId="{317201E6-E978-457A-BA1C-8E84A683858A}" dt="2025-02-11T13:25:16.915" v="806" actId="313"/>
        <pc:sldMkLst>
          <pc:docMk/>
          <pc:sldMk cId="299825801" sldId="9077"/>
        </pc:sldMkLst>
        <pc:spChg chg="mod">
          <ac:chgData name="Stefano Luigi Decadri (IT)" userId="d63efde8-f420-43cc-88a4-a652a9dd89c7" providerId="ADAL" clId="{317201E6-E978-457A-BA1C-8E84A683858A}" dt="2025-02-11T13:25:16.915" v="806" actId="313"/>
          <ac:spMkLst>
            <pc:docMk/>
            <pc:sldMk cId="299825801" sldId="9077"/>
            <ac:spMk id="4" creationId="{D66EC5FB-029C-56B1-3F5E-37F233A9D31A}"/>
          </ac:spMkLst>
        </pc:spChg>
      </pc:sldChg>
      <pc:sldChg chg="addSp modSp add mod">
        <pc:chgData name="Stefano Luigi Decadri (IT)" userId="d63efde8-f420-43cc-88a4-a652a9dd89c7" providerId="ADAL" clId="{317201E6-E978-457A-BA1C-8E84A683858A}" dt="2025-02-18T08:52:16.785" v="8587" actId="20577"/>
        <pc:sldMkLst>
          <pc:docMk/>
          <pc:sldMk cId="420667003" sldId="9080"/>
        </pc:sldMkLst>
      </pc:sldChg>
      <pc:sldChg chg="modSp del mod">
        <pc:chgData name="Stefano Luigi Decadri (IT)" userId="d63efde8-f420-43cc-88a4-a652a9dd89c7" providerId="ADAL" clId="{317201E6-E978-457A-BA1C-8E84A683858A}" dt="2025-02-18T08:51:41.643" v="8468" actId="2696"/>
        <pc:sldMkLst>
          <pc:docMk/>
          <pc:sldMk cId="1182948009" sldId="9080"/>
        </pc:sldMkLst>
      </pc:sldChg>
      <pc:sldChg chg="addSp delSp modSp mod">
        <pc:chgData name="Stefano Luigi Decadri (IT)" userId="d63efde8-f420-43cc-88a4-a652a9dd89c7" providerId="ADAL" clId="{317201E6-E978-457A-BA1C-8E84A683858A}" dt="2025-02-18T08:27:45.168" v="4566" actId="20577"/>
        <pc:sldMkLst>
          <pc:docMk/>
          <pc:sldMk cId="1540062107" sldId="9081"/>
        </pc:sldMkLst>
        <pc:spChg chg="mod">
          <ac:chgData name="Stefano Luigi Decadri (IT)" userId="d63efde8-f420-43cc-88a4-a652a9dd89c7" providerId="ADAL" clId="{317201E6-E978-457A-BA1C-8E84A683858A}" dt="2025-02-11T13:25:02.812" v="789" actId="313"/>
          <ac:spMkLst>
            <pc:docMk/>
            <pc:sldMk cId="1540062107" sldId="9081"/>
            <ac:spMk id="4" creationId="{96F79392-1F59-6B54-7F72-748EBE8ACDC5}"/>
          </ac:spMkLst>
        </pc:spChg>
        <pc:spChg chg="mod">
          <ac:chgData name="Stefano Luigi Decadri (IT)" userId="d63efde8-f420-43cc-88a4-a652a9dd89c7" providerId="ADAL" clId="{317201E6-E978-457A-BA1C-8E84A683858A}" dt="2025-02-11T13:29:20.879" v="862" actId="113"/>
          <ac:spMkLst>
            <pc:docMk/>
            <pc:sldMk cId="1540062107" sldId="9081"/>
            <ac:spMk id="6" creationId="{A10BCB2F-76F3-CF30-F48E-4A92C6256F99}"/>
          </ac:spMkLst>
        </pc:spChg>
        <pc:spChg chg="mod topLvl">
          <ac:chgData name="Stefano Luigi Decadri (IT)" userId="d63efde8-f420-43cc-88a4-a652a9dd89c7" providerId="ADAL" clId="{317201E6-E978-457A-BA1C-8E84A683858A}" dt="2025-02-11T13:28:58.282" v="858" actId="3064"/>
          <ac:spMkLst>
            <pc:docMk/>
            <pc:sldMk cId="1540062107" sldId="9081"/>
            <ac:spMk id="12" creationId="{C2CDCF82-AC63-96D5-A275-A11F82C0D400}"/>
          </ac:spMkLst>
        </pc:spChg>
      </pc:sldChg>
      <pc:sldChg chg="addSp modSp mod">
        <pc:chgData name="Stefano Luigi Decadri (IT)" userId="d63efde8-f420-43cc-88a4-a652a9dd89c7" providerId="ADAL" clId="{317201E6-E978-457A-BA1C-8E84A683858A}" dt="2025-02-18T08:51:01.541" v="8467" actId="1037"/>
        <pc:sldMkLst>
          <pc:docMk/>
          <pc:sldMk cId="1100908119" sldId="9082"/>
        </pc:sldMkLst>
        <pc:spChg chg="mod">
          <ac:chgData name="Stefano Luigi Decadri (IT)" userId="d63efde8-f420-43cc-88a4-a652a9dd89c7" providerId="ADAL" clId="{317201E6-E978-457A-BA1C-8E84A683858A}" dt="2025-02-11T13:25:16.536" v="804" actId="313"/>
          <ac:spMkLst>
            <pc:docMk/>
            <pc:sldMk cId="1100908119" sldId="9082"/>
            <ac:spMk id="4" creationId="{D66EC5FB-029C-56B1-3F5E-37F233A9D31A}"/>
          </ac:spMkLst>
        </pc:spChg>
      </pc:sldChg>
      <pc:sldChg chg="modSp del mod">
        <pc:chgData name="Stefano Luigi Decadri (IT)" userId="d63efde8-f420-43cc-88a4-a652a9dd89c7" providerId="ADAL" clId="{317201E6-E978-457A-BA1C-8E84A683858A}" dt="2025-02-11T13:48:15.942" v="1940" actId="2696"/>
        <pc:sldMkLst>
          <pc:docMk/>
          <pc:sldMk cId="1903680355" sldId="9083"/>
        </pc:sldMkLst>
      </pc:sldChg>
      <pc:sldChg chg="add">
        <pc:chgData name="Stefano Luigi Decadri (IT)" userId="d63efde8-f420-43cc-88a4-a652a9dd89c7" providerId="ADAL" clId="{317201E6-E978-457A-BA1C-8E84A683858A}" dt="2025-02-11T13:48:20.243" v="1941"/>
        <pc:sldMkLst>
          <pc:docMk/>
          <pc:sldMk cId="3951661375" sldId="9083"/>
        </pc:sldMkLst>
      </pc:sldChg>
      <pc:sldChg chg="add">
        <pc:chgData name="Stefano Luigi Decadri (IT)" userId="d63efde8-f420-43cc-88a4-a652a9dd89c7" providerId="ADAL" clId="{317201E6-E978-457A-BA1C-8E84A683858A}" dt="2025-02-18T08:51:45.362" v="8469"/>
        <pc:sldMkLst>
          <pc:docMk/>
          <pc:sldMk cId="1764323245" sldId="9089"/>
        </pc:sldMkLst>
      </pc:sldChg>
      <pc:sldChg chg="modSp del mod">
        <pc:chgData name="Stefano Luigi Decadri (IT)" userId="d63efde8-f420-43cc-88a4-a652a9dd89c7" providerId="ADAL" clId="{317201E6-E978-457A-BA1C-8E84A683858A}" dt="2025-02-18T08:51:41.643" v="8468" actId="2696"/>
        <pc:sldMkLst>
          <pc:docMk/>
          <pc:sldMk cId="2669132968" sldId="9089"/>
        </pc:sldMkLst>
      </pc:sldChg>
      <pc:sldChg chg="modSp del mod">
        <pc:chgData name="Stefano Luigi Decadri (IT)" userId="d63efde8-f420-43cc-88a4-a652a9dd89c7" providerId="ADAL" clId="{317201E6-E978-457A-BA1C-8E84A683858A}" dt="2025-02-18T08:51:41.643" v="8468" actId="2696"/>
        <pc:sldMkLst>
          <pc:docMk/>
          <pc:sldMk cId="315143875" sldId="9091"/>
        </pc:sldMkLst>
      </pc:sldChg>
      <pc:sldChg chg="add">
        <pc:chgData name="Stefano Luigi Decadri (IT)" userId="d63efde8-f420-43cc-88a4-a652a9dd89c7" providerId="ADAL" clId="{317201E6-E978-457A-BA1C-8E84A683858A}" dt="2025-02-18T08:51:45.362" v="8469"/>
        <pc:sldMkLst>
          <pc:docMk/>
          <pc:sldMk cId="3018448612" sldId="9091"/>
        </pc:sldMkLst>
      </pc:sldChg>
      <pc:sldChg chg="addSp modSp mod">
        <pc:chgData name="Stefano Luigi Decadri (IT)" userId="d63efde8-f420-43cc-88a4-a652a9dd89c7" providerId="ADAL" clId="{317201E6-E978-457A-BA1C-8E84A683858A}" dt="2025-02-18T08:31:58.063" v="5949" actId="20577"/>
        <pc:sldMkLst>
          <pc:docMk/>
          <pc:sldMk cId="3012260177" sldId="9092"/>
        </pc:sldMkLst>
        <pc:spChg chg="mod">
          <ac:chgData name="Stefano Luigi Decadri (IT)" userId="d63efde8-f420-43cc-88a4-a652a9dd89c7" providerId="ADAL" clId="{317201E6-E978-457A-BA1C-8E84A683858A}" dt="2025-02-11T13:11:42.125" v="201" actId="6549"/>
          <ac:spMkLst>
            <pc:docMk/>
            <pc:sldMk cId="3012260177" sldId="9092"/>
            <ac:spMk id="7" creationId="{E391ED58-A5CE-B55C-7071-DDEEB630F83F}"/>
          </ac:spMkLst>
        </pc:spChg>
      </pc:sldChg>
      <pc:sldChg chg="add">
        <pc:chgData name="Stefano Luigi Decadri (IT)" userId="d63efde8-f420-43cc-88a4-a652a9dd89c7" providerId="ADAL" clId="{317201E6-E978-457A-BA1C-8E84A683858A}" dt="2025-02-11T14:02:52.634" v="2372"/>
        <pc:sldMkLst>
          <pc:docMk/>
          <pc:sldMk cId="335101134" sldId="9093"/>
        </pc:sldMkLst>
      </pc:sldChg>
      <pc:sldChg chg="del">
        <pc:chgData name="Stefano Luigi Decadri (IT)" userId="d63efde8-f420-43cc-88a4-a652a9dd89c7" providerId="ADAL" clId="{317201E6-E978-457A-BA1C-8E84A683858A}" dt="2025-02-11T14:02:49.382" v="2371" actId="2696"/>
        <pc:sldMkLst>
          <pc:docMk/>
          <pc:sldMk cId="4039061150" sldId="9093"/>
        </pc:sldMkLst>
      </pc:sldChg>
      <pc:sldChg chg="add">
        <pc:chgData name="Stefano Luigi Decadri (IT)" userId="d63efde8-f420-43cc-88a4-a652a9dd89c7" providerId="ADAL" clId="{317201E6-E978-457A-BA1C-8E84A683858A}" dt="2025-02-18T08:51:45.362" v="8469"/>
        <pc:sldMkLst>
          <pc:docMk/>
          <pc:sldMk cId="2233081656" sldId="9094"/>
        </pc:sldMkLst>
      </pc:sldChg>
      <pc:sldChg chg="addSp delSp modSp new del mod">
        <pc:chgData name="Stefano Luigi Decadri (IT)" userId="d63efde8-f420-43cc-88a4-a652a9dd89c7" providerId="ADAL" clId="{317201E6-E978-457A-BA1C-8E84A683858A}" dt="2025-02-18T08:51:41.643" v="8468" actId="2696"/>
        <pc:sldMkLst>
          <pc:docMk/>
          <pc:sldMk cId="2685448264" sldId="9094"/>
        </pc:sldMkLst>
      </pc:sldChg>
      <pc:sldChg chg="add">
        <pc:chgData name="Stefano Luigi Decadri (IT)" userId="d63efde8-f420-43cc-88a4-a652a9dd89c7" providerId="ADAL" clId="{317201E6-E978-457A-BA1C-8E84A683858A}" dt="2025-02-11T13:30:43.309" v="1043"/>
        <pc:sldMkLst>
          <pc:docMk/>
          <pc:sldMk cId="85357402" sldId="9095"/>
        </pc:sldMkLst>
      </pc:sldChg>
      <pc:sldChg chg="addSp delSp modSp new mod">
        <pc:chgData name="Stefano Luigi Decadri (IT)" userId="d63efde8-f420-43cc-88a4-a652a9dd89c7" providerId="ADAL" clId="{317201E6-E978-457A-BA1C-8E84A683858A}" dt="2025-02-11T13:48:29.728" v="2066"/>
        <pc:sldMkLst>
          <pc:docMk/>
          <pc:sldMk cId="3552423392" sldId="9096"/>
        </pc:sldMkLst>
      </pc:sldChg>
      <pc:sldChg chg="delSp modSp add mod">
        <pc:chgData name="Stefano Luigi Decadri (IT)" userId="d63efde8-f420-43cc-88a4-a652a9dd89c7" providerId="ADAL" clId="{317201E6-E978-457A-BA1C-8E84A683858A}" dt="2025-02-11T14:03:49.536" v="2533" actId="20577"/>
        <pc:sldMkLst>
          <pc:docMk/>
          <pc:sldMk cId="3367579448" sldId="9097"/>
        </pc:sldMkLst>
      </pc:sldChg>
      <pc:sldChg chg="modSp add mod">
        <pc:chgData name="Stefano Luigi Decadri (IT)" userId="d63efde8-f420-43cc-88a4-a652a9dd89c7" providerId="ADAL" clId="{317201E6-E978-457A-BA1C-8E84A683858A}" dt="2025-02-11T14:04:20.052" v="2540" actId="20577"/>
        <pc:sldMkLst>
          <pc:docMk/>
          <pc:sldMk cId="3982192382" sldId="9098"/>
        </pc:sldMkLst>
      </pc:sldChg>
      <pc:sldChg chg="modSp add mod">
        <pc:chgData name="Stefano Luigi Decadri (IT)" userId="d63efde8-f420-43cc-88a4-a652a9dd89c7" providerId="ADAL" clId="{317201E6-E978-457A-BA1C-8E84A683858A}" dt="2025-02-11T14:04:27.794" v="2549" actId="20577"/>
        <pc:sldMkLst>
          <pc:docMk/>
          <pc:sldMk cId="889704246" sldId="9099"/>
        </pc:sldMkLst>
      </pc:sldChg>
      <pc:sldChg chg="modSp add mod">
        <pc:chgData name="Stefano Luigi Decadri (IT)" userId="d63efde8-f420-43cc-88a4-a652a9dd89c7" providerId="ADAL" clId="{317201E6-E978-457A-BA1C-8E84A683858A}" dt="2025-02-11T14:04:32.775" v="2553" actId="20577"/>
        <pc:sldMkLst>
          <pc:docMk/>
          <pc:sldMk cId="3203253169" sldId="9100"/>
        </pc:sldMkLst>
      </pc:sldChg>
      <pc:sldChg chg="addSp delSp modSp add mod">
        <pc:chgData name="Stefano Luigi Decadri (IT)" userId="d63efde8-f420-43cc-88a4-a652a9dd89c7" providerId="ADAL" clId="{317201E6-E978-457A-BA1C-8E84A683858A}" dt="2025-02-18T08:47:06.072" v="7905" actId="20577"/>
        <pc:sldMkLst>
          <pc:docMk/>
          <pc:sldMk cId="3165035383" sldId="9101"/>
        </pc:sldMkLst>
      </pc:sldChg>
      <pc:sldChg chg="addSp delSp modSp add mod">
        <pc:chgData name="Stefano Luigi Decadri (IT)" userId="d63efde8-f420-43cc-88a4-a652a9dd89c7" providerId="ADAL" clId="{317201E6-E978-457A-BA1C-8E84A683858A}" dt="2025-02-18T08:47:25.350" v="7983" actId="20577"/>
        <pc:sldMkLst>
          <pc:docMk/>
          <pc:sldMk cId="2691134636" sldId="9102"/>
        </pc:sldMkLst>
      </pc:sldChg>
      <pc:sldChg chg="addSp delSp modSp add mod">
        <pc:chgData name="Stefano Luigi Decadri (IT)" userId="d63efde8-f420-43cc-88a4-a652a9dd89c7" providerId="ADAL" clId="{317201E6-E978-457A-BA1C-8E84A683858A}" dt="2025-02-18T08:37:03.115" v="6796" actId="20577"/>
        <pc:sldMkLst>
          <pc:docMk/>
          <pc:sldMk cId="629680177" sldId="9103"/>
        </pc:sldMkLst>
      </pc:sldChg>
      <pc:sldChg chg="del">
        <pc:chgData name="Stefano Luigi Decadri (IT)" userId="d63efde8-f420-43cc-88a4-a652a9dd89c7" providerId="ADAL" clId="{317201E6-E978-457A-BA1C-8E84A683858A}" dt="2025-02-18T08:27:55.356" v="4567" actId="47"/>
        <pc:sldMkLst>
          <pc:docMk/>
          <pc:sldMk cId="1914599348" sldId="9104"/>
        </pc:sldMkLst>
      </pc:sldChg>
      <pc:sldChg chg="addSp delSp modSp mod ord">
        <pc:chgData name="Stefano Luigi Decadri (IT)" userId="d63efde8-f420-43cc-88a4-a652a9dd89c7" providerId="ADAL" clId="{317201E6-E978-457A-BA1C-8E84A683858A}" dt="2025-02-18T08:40:57.669" v="7290"/>
        <pc:sldMkLst>
          <pc:docMk/>
          <pc:sldMk cId="2951778725" sldId="9105"/>
        </pc:sldMkLst>
      </pc:sldChg>
      <pc:sldChg chg="addSp delSp modSp add mod ord setBg delDesignElem">
        <pc:chgData name="Stefano Luigi Decadri (IT)" userId="d63efde8-f420-43cc-88a4-a652a9dd89c7" providerId="ADAL" clId="{317201E6-E978-457A-BA1C-8E84A683858A}" dt="2025-02-18T08:31:42.533" v="5901" actId="20577"/>
        <pc:sldMkLst>
          <pc:docMk/>
          <pc:sldMk cId="2305979412" sldId="9106"/>
        </pc:sldMkLst>
        <pc:spChg chg="mod">
          <ac:chgData name="Stefano Luigi Decadri (IT)" userId="d63efde8-f420-43cc-88a4-a652a9dd89c7" providerId="ADAL" clId="{317201E6-E978-457A-BA1C-8E84A683858A}" dt="2025-02-18T08:30:59.220" v="5705" actId="948"/>
          <ac:spMkLst>
            <pc:docMk/>
            <pc:sldMk cId="2305979412" sldId="9106"/>
            <ac:spMk id="2" creationId="{A759191A-D688-9F4C-2B23-52B21E4D7F03}"/>
          </ac:spMkLst>
        </pc:spChg>
        <pc:spChg chg="mod">
          <ac:chgData name="Stefano Luigi Decadri (IT)" userId="d63efde8-f420-43cc-88a4-a652a9dd89c7" providerId="ADAL" clId="{317201E6-E978-457A-BA1C-8E84A683858A}" dt="2025-02-18T08:31:23.988" v="5844" actId="1038"/>
          <ac:spMkLst>
            <pc:docMk/>
            <pc:sldMk cId="2305979412" sldId="9106"/>
            <ac:spMk id="40" creationId="{6A87D272-402E-3736-4AE4-95047C9FBC8D}"/>
          </ac:spMkLst>
        </pc:spChg>
        <pc:spChg chg="mod">
          <ac:chgData name="Stefano Luigi Decadri (IT)" userId="d63efde8-f420-43cc-88a4-a652a9dd89c7" providerId="ADAL" clId="{317201E6-E978-457A-BA1C-8E84A683858A}" dt="2025-02-18T08:31:23.988" v="5844" actId="1038"/>
          <ac:spMkLst>
            <pc:docMk/>
            <pc:sldMk cId="2305979412" sldId="9106"/>
            <ac:spMk id="42" creationId="{4FD32B80-BFF7-CBCB-9871-D7ECED2D69DD}"/>
          </ac:spMkLst>
        </pc:spChg>
        <pc:graphicFrameChg chg="mod">
          <ac:chgData name="Stefano Luigi Decadri (IT)" userId="d63efde8-f420-43cc-88a4-a652a9dd89c7" providerId="ADAL" clId="{317201E6-E978-457A-BA1C-8E84A683858A}" dt="2025-02-18T08:30:59.267" v="5741"/>
          <ac:graphicFrameMkLst>
            <pc:docMk/>
            <pc:sldMk cId="2305979412" sldId="9106"/>
            <ac:graphicFrameMk id="5" creationId="{B7D45549-79E2-70EC-977C-77C6FAEF358F}"/>
          </ac:graphicFrameMkLst>
        </pc:graphicFrameChg>
        <pc:picChg chg="mod">
          <ac:chgData name="Stefano Luigi Decadri (IT)" userId="d63efde8-f420-43cc-88a4-a652a9dd89c7" providerId="ADAL" clId="{317201E6-E978-457A-BA1C-8E84A683858A}" dt="2025-02-18T08:31:23.988" v="5844" actId="1038"/>
          <ac:picMkLst>
            <pc:docMk/>
            <pc:sldMk cId="2305979412" sldId="9106"/>
            <ac:picMk id="39" creationId="{E4B786EB-2BB2-3F92-0F13-645E32FD36C9}"/>
          </ac:picMkLst>
        </pc:picChg>
      </pc:sldChg>
      <pc:sldChg chg="delSp modSp add del mod">
        <pc:chgData name="Stefano Luigi Decadri (IT)" userId="d63efde8-f420-43cc-88a4-a652a9dd89c7" providerId="ADAL" clId="{317201E6-E978-457A-BA1C-8E84A683858A}" dt="2025-02-18T08:49:48.541" v="8291" actId="47"/>
        <pc:sldMkLst>
          <pc:docMk/>
          <pc:sldMk cId="1593705416" sldId="9107"/>
        </pc:sldMkLst>
      </pc:sldChg>
      <pc:sldChg chg="modSp add mod">
        <pc:chgData name="Stefano Luigi Decadri (IT)" userId="d63efde8-f420-43cc-88a4-a652a9dd89c7" providerId="ADAL" clId="{317201E6-E978-457A-BA1C-8E84A683858A}" dt="2025-02-18T08:48:57.662" v="8248" actId="20577"/>
        <pc:sldMkLst>
          <pc:docMk/>
          <pc:sldMk cId="90926344" sldId="9108"/>
        </pc:sldMkLst>
      </pc:sldChg>
      <pc:sldChg chg="addSp delSp modSp add mod">
        <pc:chgData name="Stefano Luigi Decadri (IT)" userId="d63efde8-f420-43cc-88a4-a652a9dd89c7" providerId="ADAL" clId="{317201E6-E978-457A-BA1C-8E84A683858A}" dt="2025-02-18T08:44:59.316" v="7830" actId="14100"/>
        <pc:sldMkLst>
          <pc:docMk/>
          <pc:sldMk cId="3840357065" sldId="9109"/>
        </pc:sldMkLst>
      </pc:sldChg>
      <pc:sldChg chg="modSp add mod">
        <pc:chgData name="Stefano Luigi Decadri (IT)" userId="d63efde8-f420-43cc-88a4-a652a9dd89c7" providerId="ADAL" clId="{317201E6-E978-457A-BA1C-8E84A683858A}" dt="2025-02-18T08:45:14.961" v="7833" actId="108"/>
        <pc:sldMkLst>
          <pc:docMk/>
          <pc:sldMk cId="1219823112" sldId="9110"/>
        </pc:sldMkLst>
      </pc:sldChg>
      <pc:sldChg chg="modSp add mod">
        <pc:chgData name="Stefano Luigi Decadri (IT)" userId="d63efde8-f420-43cc-88a4-a652a9dd89c7" providerId="ADAL" clId="{317201E6-E978-457A-BA1C-8E84A683858A}" dt="2025-02-18T08:45:26.829" v="7836" actId="108"/>
        <pc:sldMkLst>
          <pc:docMk/>
          <pc:sldMk cId="2316945071" sldId="9111"/>
        </pc:sldMkLst>
      </pc:sldChg>
      <pc:sldChg chg="modSp add mod">
        <pc:chgData name="Stefano Luigi Decadri (IT)" userId="d63efde8-f420-43cc-88a4-a652a9dd89c7" providerId="ADAL" clId="{317201E6-E978-457A-BA1C-8E84A683858A}" dt="2025-02-18T08:45:36.849" v="7839" actId="108"/>
        <pc:sldMkLst>
          <pc:docMk/>
          <pc:sldMk cId="1715628521" sldId="9112"/>
        </pc:sldMkLst>
      </pc:sldChg>
      <pc:sldChg chg="modSp add mod">
        <pc:chgData name="Stefano Luigi Decadri (IT)" userId="d63efde8-f420-43cc-88a4-a652a9dd89c7" providerId="ADAL" clId="{317201E6-E978-457A-BA1C-8E84A683858A}" dt="2025-02-18T08:45:47.118" v="7842" actId="108"/>
        <pc:sldMkLst>
          <pc:docMk/>
          <pc:sldMk cId="970525586" sldId="9113"/>
        </pc:sldMkLst>
      </pc:sldChg>
      <pc:sldChg chg="modSp add mod">
        <pc:chgData name="Stefano Luigi Decadri (IT)" userId="d63efde8-f420-43cc-88a4-a652a9dd89c7" providerId="ADAL" clId="{317201E6-E978-457A-BA1C-8E84A683858A}" dt="2025-02-18T08:45:58.868" v="7845" actId="108"/>
        <pc:sldMkLst>
          <pc:docMk/>
          <pc:sldMk cId="216545503" sldId="9114"/>
        </pc:sldMkLst>
      </pc:sldChg>
      <pc:sldChg chg="modSp add mod">
        <pc:chgData name="Stefano Luigi Decadri (IT)" userId="d63efde8-f420-43cc-88a4-a652a9dd89c7" providerId="ADAL" clId="{317201E6-E978-457A-BA1C-8E84A683858A}" dt="2025-02-18T08:46:10.360" v="7848" actId="108"/>
        <pc:sldMkLst>
          <pc:docMk/>
          <pc:sldMk cId="681264587" sldId="9115"/>
        </pc:sldMkLst>
      </pc:sldChg>
      <pc:sldChg chg="addSp delSp modSp add mod">
        <pc:chgData name="Stefano Luigi Decadri (IT)" userId="d63efde8-f420-43cc-88a4-a652a9dd89c7" providerId="ADAL" clId="{317201E6-E978-457A-BA1C-8E84A683858A}" dt="2025-02-18T08:49:46.211" v="8290" actId="478"/>
        <pc:sldMkLst>
          <pc:docMk/>
          <pc:sldMk cId="528895870" sldId="9116"/>
        </pc:sldMkLst>
      </pc:sldChg>
      <pc:sldMasterChg chg="modSp mod modSldLayout">
        <pc:chgData name="Stefano Luigi Decadri (IT)" userId="d63efde8-f420-43cc-88a4-a652a9dd89c7" providerId="ADAL" clId="{317201E6-E978-457A-BA1C-8E84A683858A}" dt="2025-02-11T13:25:21.811" v="827" actId="313"/>
        <pc:sldMasterMkLst>
          <pc:docMk/>
          <pc:sldMasterMk cId="3649600046" sldId="2147483661"/>
        </pc:sldMasterMkLst>
        <pc:sldLayoutChg chg="modSp mod">
          <pc:chgData name="Stefano Luigi Decadri (IT)" userId="d63efde8-f420-43cc-88a4-a652a9dd89c7" providerId="ADAL" clId="{317201E6-E978-457A-BA1C-8E84A683858A}" dt="2025-02-11T13:25:19.127" v="817" actId="313"/>
          <pc:sldLayoutMkLst>
            <pc:docMk/>
            <pc:sldMasterMk cId="3649600046" sldId="2147483648"/>
            <pc:sldLayoutMk cId="4214490832" sldId="2147483662"/>
          </pc:sldLayoutMkLst>
        </pc:sldLayoutChg>
        <pc:sldLayoutChg chg="modSp mod">
          <pc:chgData name="Stefano Luigi Decadri (IT)" userId="d63efde8-f420-43cc-88a4-a652a9dd89c7" providerId="ADAL" clId="{317201E6-E978-457A-BA1C-8E84A683858A}" dt="2025-02-11T13:25:19.898" v="818" actId="313"/>
          <pc:sldLayoutMkLst>
            <pc:docMk/>
            <pc:sldMasterMk cId="3649600046" sldId="2147483648"/>
            <pc:sldLayoutMk cId="2841874713" sldId="2147483663"/>
          </pc:sldLayoutMkLst>
        </pc:sldLayoutChg>
        <pc:sldLayoutChg chg="modSp mod">
          <pc:chgData name="Stefano Luigi Decadri (IT)" userId="d63efde8-f420-43cc-88a4-a652a9dd89c7" providerId="ADAL" clId="{317201E6-E978-457A-BA1C-8E84A683858A}" dt="2025-02-11T13:25:20.142" v="819" actId="313"/>
          <pc:sldLayoutMkLst>
            <pc:docMk/>
            <pc:sldMasterMk cId="3649600046" sldId="2147483648"/>
            <pc:sldLayoutMk cId="1637972445" sldId="2147483664"/>
          </pc:sldLayoutMkLst>
        </pc:sldLayoutChg>
        <pc:sldLayoutChg chg="modSp mod">
          <pc:chgData name="Stefano Luigi Decadri (IT)" userId="d63efde8-f420-43cc-88a4-a652a9dd89c7" providerId="ADAL" clId="{317201E6-E978-457A-BA1C-8E84A683858A}" dt="2025-02-11T13:25:20.367" v="820" actId="313"/>
          <pc:sldLayoutMkLst>
            <pc:docMk/>
            <pc:sldMasterMk cId="3649600046" sldId="2147483648"/>
            <pc:sldLayoutMk cId="2894152190" sldId="2147483665"/>
          </pc:sldLayoutMkLst>
        </pc:sldLayoutChg>
        <pc:sldLayoutChg chg="modSp mod">
          <pc:chgData name="Stefano Luigi Decadri (IT)" userId="d63efde8-f420-43cc-88a4-a652a9dd89c7" providerId="ADAL" clId="{317201E6-E978-457A-BA1C-8E84A683858A}" dt="2025-02-11T13:25:20.671" v="821" actId="313"/>
          <pc:sldLayoutMkLst>
            <pc:docMk/>
            <pc:sldMasterMk cId="3649600046" sldId="2147483648"/>
            <pc:sldLayoutMk cId="3017598828" sldId="2147483666"/>
          </pc:sldLayoutMkLst>
        </pc:sldLayoutChg>
        <pc:sldLayoutChg chg="modSp mod">
          <pc:chgData name="Stefano Luigi Decadri (IT)" userId="d63efde8-f420-43cc-88a4-a652a9dd89c7" providerId="ADAL" clId="{317201E6-E978-457A-BA1C-8E84A683858A}" dt="2025-02-11T13:25:20.841" v="822" actId="313"/>
          <pc:sldLayoutMkLst>
            <pc:docMk/>
            <pc:sldMasterMk cId="3649600046" sldId="2147483648"/>
            <pc:sldLayoutMk cId="1625693678" sldId="2147483667"/>
          </pc:sldLayoutMkLst>
        </pc:sldLayoutChg>
        <pc:sldLayoutChg chg="modSp mod">
          <pc:chgData name="Stefano Luigi Decadri (IT)" userId="d63efde8-f420-43cc-88a4-a652a9dd89c7" providerId="ADAL" clId="{317201E6-E978-457A-BA1C-8E84A683858A}" dt="2025-02-11T13:25:21.045" v="823" actId="313"/>
          <pc:sldLayoutMkLst>
            <pc:docMk/>
            <pc:sldMasterMk cId="3649600046" sldId="2147483648"/>
            <pc:sldLayoutMk cId="2788236438" sldId="2147483668"/>
          </pc:sldLayoutMkLst>
        </pc:sldLayoutChg>
        <pc:sldLayoutChg chg="modSp mod">
          <pc:chgData name="Stefano Luigi Decadri (IT)" userId="d63efde8-f420-43cc-88a4-a652a9dd89c7" providerId="ADAL" clId="{317201E6-E978-457A-BA1C-8E84A683858A}" dt="2025-02-11T13:25:21.249" v="824" actId="313"/>
          <pc:sldLayoutMkLst>
            <pc:docMk/>
            <pc:sldMasterMk cId="3649600046" sldId="2147483648"/>
            <pc:sldLayoutMk cId="3479976805" sldId="2147483669"/>
          </pc:sldLayoutMkLst>
        </pc:sldLayoutChg>
        <pc:sldLayoutChg chg="modSp mod">
          <pc:chgData name="Stefano Luigi Decadri (IT)" userId="d63efde8-f420-43cc-88a4-a652a9dd89c7" providerId="ADAL" clId="{317201E6-E978-457A-BA1C-8E84A683858A}" dt="2025-02-11T13:25:21.441" v="825" actId="313"/>
          <pc:sldLayoutMkLst>
            <pc:docMk/>
            <pc:sldMasterMk cId="3649600046" sldId="2147483648"/>
            <pc:sldLayoutMk cId="1339235609" sldId="2147483670"/>
          </pc:sldLayoutMkLst>
        </pc:sldLayoutChg>
        <pc:sldLayoutChg chg="modSp mod">
          <pc:chgData name="Stefano Luigi Decadri (IT)" userId="d63efde8-f420-43cc-88a4-a652a9dd89c7" providerId="ADAL" clId="{317201E6-E978-457A-BA1C-8E84A683858A}" dt="2025-02-11T13:25:21.642" v="826" actId="313"/>
          <pc:sldLayoutMkLst>
            <pc:docMk/>
            <pc:sldMasterMk cId="3649600046" sldId="2147483648"/>
            <pc:sldLayoutMk cId="4087620049" sldId="2147483671"/>
          </pc:sldLayoutMkLst>
        </pc:sldLayoutChg>
        <pc:sldLayoutChg chg="modSp mod">
          <pc:chgData name="Stefano Luigi Decadri (IT)" userId="d63efde8-f420-43cc-88a4-a652a9dd89c7" providerId="ADAL" clId="{317201E6-E978-457A-BA1C-8E84A683858A}" dt="2025-02-11T13:25:21.811" v="827" actId="313"/>
          <pc:sldLayoutMkLst>
            <pc:docMk/>
            <pc:sldMasterMk cId="3649600046" sldId="2147483648"/>
            <pc:sldLayoutMk cId="1503600192" sldId="2147483672"/>
          </pc:sldLayoutMkLst>
        </pc:sldLayoutChg>
      </pc:sldMasterChg>
    </pc:docChg>
  </pc:docChgLst>
  <pc:docChgLst>
    <pc:chgData name="Matteo Bugamelli (IT)" userId="981305cf-d240-4135-aad6-58c3c25599d9" providerId="ADAL" clId="{C9CBCF29-0105-496C-9F5B-A88D3BA20646}"/>
    <pc:docChg chg="undo custSel addSld delSld modSld sldOrd">
      <pc:chgData name="Matteo Bugamelli (IT)" userId="981305cf-d240-4135-aad6-58c3c25599d9" providerId="ADAL" clId="{C9CBCF29-0105-496C-9F5B-A88D3BA20646}" dt="2025-03-13T08:25:07.893" v="37467" actId="164"/>
      <pc:docMkLst>
        <pc:docMk/>
      </pc:docMkLst>
      <pc:sldChg chg="delSp mod">
        <pc:chgData name="Matteo Bugamelli (IT)" userId="981305cf-d240-4135-aad6-58c3c25599d9" providerId="ADAL" clId="{C9CBCF29-0105-496C-9F5B-A88D3BA20646}" dt="2025-02-19T16:59:05.082" v="1048" actId="478"/>
        <pc:sldMkLst>
          <pc:docMk/>
          <pc:sldMk cId="3890206515" sldId="588"/>
        </pc:sldMkLst>
      </pc:sldChg>
      <pc:sldChg chg="addSp delSp modSp mod">
        <pc:chgData name="Matteo Bugamelli (IT)" userId="981305cf-d240-4135-aad6-58c3c25599d9" providerId="ADAL" clId="{C9CBCF29-0105-496C-9F5B-A88D3BA20646}" dt="2025-02-19T16:58:58.302" v="1047" actId="1038"/>
        <pc:sldMkLst>
          <pc:docMk/>
          <pc:sldMk cId="2093273822" sldId="8760"/>
        </pc:sldMkLst>
        <pc:spChg chg="mod ord">
          <ac:chgData name="Matteo Bugamelli (IT)" userId="981305cf-d240-4135-aad6-58c3c25599d9" providerId="ADAL" clId="{C9CBCF29-0105-496C-9F5B-A88D3BA20646}" dt="2025-02-19T16:58:40.619" v="990"/>
          <ac:spMkLst>
            <pc:docMk/>
            <pc:sldMk cId="2093273822" sldId="8760"/>
            <ac:spMk id="4" creationId="{966B00C6-2912-7C18-37A1-5E7E2444AD7D}"/>
          </ac:spMkLst>
        </pc:spChg>
        <pc:spChg chg="add mod ord">
          <ac:chgData name="Matteo Bugamelli (IT)" userId="981305cf-d240-4135-aad6-58c3c25599d9" providerId="ADAL" clId="{C9CBCF29-0105-496C-9F5B-A88D3BA20646}" dt="2025-02-19T16:58:40.631" v="1022"/>
          <ac:spMkLst>
            <pc:docMk/>
            <pc:sldMk cId="2093273822" sldId="8760"/>
            <ac:spMk id="5" creationId="{F8BC1D88-C9A7-1DFE-DFA8-2E593B5876A5}"/>
          </ac:spMkLst>
        </pc:spChg>
        <pc:spChg chg="mod ord">
          <ac:chgData name="Matteo Bugamelli (IT)" userId="981305cf-d240-4135-aad6-58c3c25599d9" providerId="ADAL" clId="{C9CBCF29-0105-496C-9F5B-A88D3BA20646}" dt="2025-02-19T16:58:58.302" v="1047" actId="1038"/>
          <ac:spMkLst>
            <pc:docMk/>
            <pc:sldMk cId="2093273822" sldId="8760"/>
            <ac:spMk id="6" creationId="{CC446708-8BF1-21BA-41B1-B90577241A56}"/>
          </ac:spMkLst>
        </pc:spChg>
        <pc:spChg chg="mod ord">
          <ac:chgData name="Matteo Bugamelli (IT)" userId="981305cf-d240-4135-aad6-58c3c25599d9" providerId="ADAL" clId="{C9CBCF29-0105-496C-9F5B-A88D3BA20646}" dt="2025-02-19T16:58:58.302" v="1047" actId="1038"/>
          <ac:spMkLst>
            <pc:docMk/>
            <pc:sldMk cId="2093273822" sldId="8760"/>
            <ac:spMk id="7" creationId="{D2D92407-BFAC-862E-FE3A-A39797A8202F}"/>
          </ac:spMkLst>
        </pc:spChg>
        <pc:spChg chg="mod ord">
          <ac:chgData name="Matteo Bugamelli (IT)" userId="981305cf-d240-4135-aad6-58c3c25599d9" providerId="ADAL" clId="{C9CBCF29-0105-496C-9F5B-A88D3BA20646}" dt="2025-02-19T16:58:58.302" v="1047" actId="1038"/>
          <ac:spMkLst>
            <pc:docMk/>
            <pc:sldMk cId="2093273822" sldId="8760"/>
            <ac:spMk id="8" creationId="{A0C67BF8-A9DC-18AD-93FD-9BAECEA30220}"/>
          </ac:spMkLst>
        </pc:spChg>
        <pc:spChg chg="mod ord">
          <ac:chgData name="Matteo Bugamelli (IT)" userId="981305cf-d240-4135-aad6-58c3c25599d9" providerId="ADAL" clId="{C9CBCF29-0105-496C-9F5B-A88D3BA20646}" dt="2025-02-19T16:58:40.623" v="1000"/>
          <ac:spMkLst>
            <pc:docMk/>
            <pc:sldMk cId="2093273822" sldId="8760"/>
            <ac:spMk id="9" creationId="{FE2AC8D2-09F7-0AD8-046F-C1BCB6936503}"/>
          </ac:spMkLst>
        </pc:spChg>
        <pc:spChg chg="mod ord">
          <ac:chgData name="Matteo Bugamelli (IT)" userId="981305cf-d240-4135-aad6-58c3c25599d9" providerId="ADAL" clId="{C9CBCF29-0105-496C-9F5B-A88D3BA20646}" dt="2025-02-19T16:58:40.622" v="998"/>
          <ac:spMkLst>
            <pc:docMk/>
            <pc:sldMk cId="2093273822" sldId="8760"/>
            <ac:spMk id="10" creationId="{E49E10D3-EF1B-04AC-3772-3199F54F2C8A}"/>
          </ac:spMkLst>
        </pc:spChg>
        <pc:spChg chg="mod ord">
          <ac:chgData name="Matteo Bugamelli (IT)" userId="981305cf-d240-4135-aad6-58c3c25599d9" providerId="ADAL" clId="{C9CBCF29-0105-496C-9F5B-A88D3BA20646}" dt="2025-02-19T16:58:40.623" v="1002"/>
          <ac:spMkLst>
            <pc:docMk/>
            <pc:sldMk cId="2093273822" sldId="8760"/>
            <ac:spMk id="11" creationId="{9BFA6851-16D7-69B1-2798-8CF65A63AE43}"/>
          </ac:spMkLst>
        </pc:spChg>
        <pc:spChg chg="mod ord">
          <ac:chgData name="Matteo Bugamelli (IT)" userId="981305cf-d240-4135-aad6-58c3c25599d9" providerId="ADAL" clId="{C9CBCF29-0105-496C-9F5B-A88D3BA20646}" dt="2025-02-19T16:58:58.302" v="1047" actId="1038"/>
          <ac:spMkLst>
            <pc:docMk/>
            <pc:sldMk cId="2093273822" sldId="8760"/>
            <ac:spMk id="12" creationId="{2FB53923-9568-2359-265A-2B955EFC7F2E}"/>
          </ac:spMkLst>
        </pc:spChg>
        <pc:spChg chg="mod ord">
          <ac:chgData name="Matteo Bugamelli (IT)" userId="981305cf-d240-4135-aad6-58c3c25599d9" providerId="ADAL" clId="{C9CBCF29-0105-496C-9F5B-A88D3BA20646}" dt="2025-02-19T16:58:40.630" v="1020"/>
          <ac:spMkLst>
            <pc:docMk/>
            <pc:sldMk cId="2093273822" sldId="8760"/>
            <ac:spMk id="13" creationId="{7A8D1465-E430-2355-470C-6A6BA094A4CE}"/>
          </ac:spMkLst>
        </pc:spChg>
        <pc:spChg chg="mod ord">
          <ac:chgData name="Matteo Bugamelli (IT)" userId="981305cf-d240-4135-aad6-58c3c25599d9" providerId="ADAL" clId="{C9CBCF29-0105-496C-9F5B-A88D3BA20646}" dt="2025-02-19T16:58:45.923" v="1034" actId="948"/>
          <ac:spMkLst>
            <pc:docMk/>
            <pc:sldMk cId="2093273822" sldId="8760"/>
            <ac:spMk id="15" creationId="{CD01491A-5901-C0D0-7867-967749E6B34B}"/>
          </ac:spMkLst>
        </pc:spChg>
        <pc:spChg chg="mod ord">
          <ac:chgData name="Matteo Bugamelli (IT)" userId="981305cf-d240-4135-aad6-58c3c25599d9" providerId="ADAL" clId="{C9CBCF29-0105-496C-9F5B-A88D3BA20646}" dt="2025-02-19T16:58:58.302" v="1047" actId="1038"/>
          <ac:spMkLst>
            <pc:docMk/>
            <pc:sldMk cId="2093273822" sldId="8760"/>
            <ac:spMk id="16" creationId="{BE0D3892-A285-66AE-0361-B9BCB787D2B8}"/>
          </ac:spMkLst>
        </pc:spChg>
        <pc:spChg chg="mod ord">
          <ac:chgData name="Matteo Bugamelli (IT)" userId="981305cf-d240-4135-aad6-58c3c25599d9" providerId="ADAL" clId="{C9CBCF29-0105-496C-9F5B-A88D3BA20646}" dt="2025-02-19T16:58:40.632" v="1024"/>
          <ac:spMkLst>
            <pc:docMk/>
            <pc:sldMk cId="2093273822" sldId="8760"/>
            <ac:spMk id="17" creationId="{EE266A60-D6B5-1B3C-394D-D4717487E892}"/>
          </ac:spMkLst>
        </pc:spChg>
        <pc:spChg chg="mod ord">
          <ac:chgData name="Matteo Bugamelli (IT)" userId="981305cf-d240-4135-aad6-58c3c25599d9" providerId="ADAL" clId="{C9CBCF29-0105-496C-9F5B-A88D3BA20646}" dt="2025-02-19T16:58:40.633" v="1026"/>
          <ac:spMkLst>
            <pc:docMk/>
            <pc:sldMk cId="2093273822" sldId="8760"/>
            <ac:spMk id="19" creationId="{37EDA864-7292-B5B5-15A8-600C324FFB0D}"/>
          </ac:spMkLst>
        </pc:spChg>
        <pc:spChg chg="mod ord">
          <ac:chgData name="Matteo Bugamelli (IT)" userId="981305cf-d240-4135-aad6-58c3c25599d9" providerId="ADAL" clId="{C9CBCF29-0105-496C-9F5B-A88D3BA20646}" dt="2025-02-19T16:58:58.302" v="1047" actId="1038"/>
          <ac:spMkLst>
            <pc:docMk/>
            <pc:sldMk cId="2093273822" sldId="8760"/>
            <ac:spMk id="20" creationId="{AAB97180-DB87-A281-86D7-7D43786E9A04}"/>
          </ac:spMkLst>
        </pc:spChg>
        <pc:spChg chg="mod ord">
          <ac:chgData name="Matteo Bugamelli (IT)" userId="981305cf-d240-4135-aad6-58c3c25599d9" providerId="ADAL" clId="{C9CBCF29-0105-496C-9F5B-A88D3BA20646}" dt="2025-02-19T16:58:58.302" v="1047" actId="1038"/>
          <ac:spMkLst>
            <pc:docMk/>
            <pc:sldMk cId="2093273822" sldId="8760"/>
            <ac:spMk id="21" creationId="{BAEB7468-25CF-43AA-557C-B4104D41F18C}"/>
          </ac:spMkLst>
        </pc:spChg>
        <pc:spChg chg="mod ord">
          <ac:chgData name="Matteo Bugamelli (IT)" userId="981305cf-d240-4135-aad6-58c3c25599d9" providerId="ADAL" clId="{C9CBCF29-0105-496C-9F5B-A88D3BA20646}" dt="2025-02-19T16:58:58.302" v="1047" actId="1038"/>
          <ac:spMkLst>
            <pc:docMk/>
            <pc:sldMk cId="2093273822" sldId="8760"/>
            <ac:spMk id="22" creationId="{EC8D5501-865D-080D-9F4E-9963DD215BA1}"/>
          </ac:spMkLst>
        </pc:spChg>
        <pc:spChg chg="mod ord">
          <ac:chgData name="Matteo Bugamelli (IT)" userId="981305cf-d240-4135-aad6-58c3c25599d9" providerId="ADAL" clId="{C9CBCF29-0105-496C-9F5B-A88D3BA20646}" dt="2025-02-19T16:58:40.629" v="1018"/>
          <ac:spMkLst>
            <pc:docMk/>
            <pc:sldMk cId="2093273822" sldId="8760"/>
            <ac:spMk id="24" creationId="{9726FDD3-3B53-D864-807B-BBD161084052}"/>
          </ac:spMkLst>
        </pc:spChg>
        <pc:graphicFrameChg chg="mod">
          <ac:chgData name="Matteo Bugamelli (IT)" userId="981305cf-d240-4135-aad6-58c3c25599d9" providerId="ADAL" clId="{C9CBCF29-0105-496C-9F5B-A88D3BA20646}" dt="2025-02-19T16:58:45.926" v="1036"/>
          <ac:graphicFrameMkLst>
            <pc:docMk/>
            <pc:sldMk cId="2093273822" sldId="8760"/>
            <ac:graphicFrameMk id="3" creationId="{1DA12AD5-D64E-6BE7-BBA7-0A59EFD2EE97}"/>
          </ac:graphicFrameMkLst>
        </pc:graphicFrameChg>
        <pc:picChg chg="mod ord">
          <ac:chgData name="Matteo Bugamelli (IT)" userId="981305cf-d240-4135-aad6-58c3c25599d9" providerId="ADAL" clId="{C9CBCF29-0105-496C-9F5B-A88D3BA20646}" dt="2025-02-19T16:58:40.625" v="1008"/>
          <ac:picMkLst>
            <pc:docMk/>
            <pc:sldMk cId="2093273822" sldId="8760"/>
            <ac:picMk id="2" creationId="{7B0E4483-EAA8-CF96-5C87-40AF75453F50}"/>
          </ac:picMkLst>
        </pc:picChg>
        <pc:picChg chg="mod ord">
          <ac:chgData name="Matteo Bugamelli (IT)" userId="981305cf-d240-4135-aad6-58c3c25599d9" providerId="ADAL" clId="{C9CBCF29-0105-496C-9F5B-A88D3BA20646}" dt="2025-02-19T16:58:40.624" v="1006"/>
          <ac:picMkLst>
            <pc:docMk/>
            <pc:sldMk cId="2093273822" sldId="8760"/>
            <ac:picMk id="14" creationId="{F2AF02F8-333E-6492-D32E-7ED16B9DC5F4}"/>
          </ac:picMkLst>
        </pc:picChg>
      </pc:sldChg>
      <pc:sldChg chg="addSp delSp modSp mod">
        <pc:chgData name="Matteo Bugamelli (IT)" userId="981305cf-d240-4135-aad6-58c3c25599d9" providerId="ADAL" clId="{C9CBCF29-0105-496C-9F5B-A88D3BA20646}" dt="2025-03-12T09:02:25.940" v="36942" actId="20577"/>
        <pc:sldMkLst>
          <pc:docMk/>
          <pc:sldMk cId="1437661081" sldId="8763"/>
        </pc:sldMkLst>
        <pc:spChg chg="mod ord">
          <ac:chgData name="Matteo Bugamelli (IT)" userId="981305cf-d240-4135-aad6-58c3c25599d9" providerId="ADAL" clId="{C9CBCF29-0105-496C-9F5B-A88D3BA20646}" dt="2025-02-19T17:26:05.787" v="3937" actId="948"/>
          <ac:spMkLst>
            <pc:docMk/>
            <pc:sldMk cId="1437661081" sldId="8763"/>
            <ac:spMk id="2" creationId="{590C1680-A7BF-08E8-A06A-D74BD62D9451}"/>
          </ac:spMkLst>
        </pc:spChg>
        <pc:spChg chg="mod ord">
          <ac:chgData name="Matteo Bugamelli (IT)" userId="981305cf-d240-4135-aad6-58c3c25599d9" providerId="ADAL" clId="{C9CBCF29-0105-496C-9F5B-A88D3BA20646}" dt="2025-02-19T17:23:19.034" v="3773"/>
          <ac:spMkLst>
            <pc:docMk/>
            <pc:sldMk cId="1437661081" sldId="8763"/>
            <ac:spMk id="3" creationId="{FC722534-95ED-EB24-907F-141EE40A808E}"/>
          </ac:spMkLst>
        </pc:spChg>
        <pc:spChg chg="mod ord">
          <ac:chgData name="Matteo Bugamelli (IT)" userId="981305cf-d240-4135-aad6-58c3c25599d9" providerId="ADAL" clId="{C9CBCF29-0105-496C-9F5B-A88D3BA20646}" dt="2025-02-19T17:23:19.033" v="3771"/>
          <ac:spMkLst>
            <pc:docMk/>
            <pc:sldMk cId="1437661081" sldId="8763"/>
            <ac:spMk id="4" creationId="{2C97FA1A-0474-7897-B35B-224B4778220C}"/>
          </ac:spMkLst>
        </pc:spChg>
        <pc:spChg chg="add mod">
          <ac:chgData name="Matteo Bugamelli (IT)" userId="981305cf-d240-4135-aad6-58c3c25599d9" providerId="ADAL" clId="{C9CBCF29-0105-496C-9F5B-A88D3BA20646}" dt="2025-03-05T13:24:57.711" v="20071" actId="1036"/>
          <ac:spMkLst>
            <pc:docMk/>
            <pc:sldMk cId="1437661081" sldId="8763"/>
            <ac:spMk id="7" creationId="{D87991EB-4B4B-BE15-204B-067782EE8423}"/>
          </ac:spMkLst>
        </pc:spChg>
        <pc:spChg chg="add mod">
          <ac:chgData name="Matteo Bugamelli (IT)" userId="981305cf-d240-4135-aad6-58c3c25599d9" providerId="ADAL" clId="{C9CBCF29-0105-496C-9F5B-A88D3BA20646}" dt="2025-03-05T13:25:00.794" v="20073" actId="1036"/>
          <ac:spMkLst>
            <pc:docMk/>
            <pc:sldMk cId="1437661081" sldId="8763"/>
            <ac:spMk id="8" creationId="{7C8B3FEB-491C-E09D-4A2E-146011A83CD6}"/>
          </ac:spMkLst>
        </pc:spChg>
        <pc:spChg chg="add mod">
          <ac:chgData name="Matteo Bugamelli (IT)" userId="981305cf-d240-4135-aad6-58c3c25599d9" providerId="ADAL" clId="{C9CBCF29-0105-496C-9F5B-A88D3BA20646}" dt="2025-03-05T13:24:48.744" v="20066" actId="20577"/>
          <ac:spMkLst>
            <pc:docMk/>
            <pc:sldMk cId="1437661081" sldId="8763"/>
            <ac:spMk id="9" creationId="{107AA035-4062-6459-B027-4FBD76C1C387}"/>
          </ac:spMkLst>
        </pc:spChg>
        <pc:spChg chg="add mod">
          <ac:chgData name="Matteo Bugamelli (IT)" userId="981305cf-d240-4135-aad6-58c3c25599d9" providerId="ADAL" clId="{C9CBCF29-0105-496C-9F5B-A88D3BA20646}" dt="2025-03-05T13:24:53.495" v="20069" actId="20577"/>
          <ac:spMkLst>
            <pc:docMk/>
            <pc:sldMk cId="1437661081" sldId="8763"/>
            <ac:spMk id="10" creationId="{950FBE86-16FE-DCDC-07EC-A1E1A6647E05}"/>
          </ac:spMkLst>
        </pc:spChg>
        <pc:spChg chg="mod ord">
          <ac:chgData name="Matteo Bugamelli (IT)" userId="981305cf-d240-4135-aad6-58c3c25599d9" providerId="ADAL" clId="{C9CBCF29-0105-496C-9F5B-A88D3BA20646}" dt="2025-03-12T09:02:25.940" v="36942" actId="20577"/>
          <ac:spMkLst>
            <pc:docMk/>
            <pc:sldMk cId="1437661081" sldId="8763"/>
            <ac:spMk id="19" creationId="{DB5FD79F-E55D-E34F-17AA-D1523444EDF7}"/>
          </ac:spMkLst>
        </pc:spChg>
        <pc:spChg chg="add mod ord">
          <ac:chgData name="Matteo Bugamelli (IT)" userId="981305cf-d240-4135-aad6-58c3c25599d9" providerId="ADAL" clId="{C9CBCF29-0105-496C-9F5B-A88D3BA20646}" dt="2025-02-19T17:23:26.832" v="3782" actId="164"/>
          <ac:spMkLst>
            <pc:docMk/>
            <pc:sldMk cId="1437661081" sldId="8763"/>
            <ac:spMk id="46" creationId="{0EA2FE71-5C86-7735-9EDD-EAD4031D0AA7}"/>
          </ac:spMkLst>
        </pc:spChg>
        <pc:grpChg chg="mod ord">
          <ac:chgData name="Matteo Bugamelli (IT)" userId="981305cf-d240-4135-aad6-58c3c25599d9" providerId="ADAL" clId="{C9CBCF29-0105-496C-9F5B-A88D3BA20646}" dt="2025-02-19T17:23:19.032" v="3767"/>
          <ac:grpSpMkLst>
            <pc:docMk/>
            <pc:sldMk cId="1437661081" sldId="8763"/>
            <ac:grpSpMk id="22" creationId="{5EFBDE31-BB3E-6CFC-23CD-B5976DA38438}"/>
          </ac:grpSpMkLst>
        </pc:grpChg>
        <pc:grpChg chg="add mod ord">
          <ac:chgData name="Matteo Bugamelli (IT)" userId="981305cf-d240-4135-aad6-58c3c25599d9" providerId="ADAL" clId="{C9CBCF29-0105-496C-9F5B-A88D3BA20646}" dt="2025-02-19T17:23:26.832" v="3782" actId="164"/>
          <ac:grpSpMkLst>
            <pc:docMk/>
            <pc:sldMk cId="1437661081" sldId="8763"/>
            <ac:grpSpMk id="43" creationId="{FB0000B6-FE33-9DE9-9E6B-C450E786F054}"/>
          </ac:grpSpMkLst>
        </pc:grpChg>
        <pc:grpChg chg="add mod">
          <ac:chgData name="Matteo Bugamelli (IT)" userId="981305cf-d240-4135-aad6-58c3c25599d9" providerId="ADAL" clId="{C9CBCF29-0105-496C-9F5B-A88D3BA20646}" dt="2025-02-19T17:23:26.832" v="3782" actId="164"/>
          <ac:grpSpMkLst>
            <pc:docMk/>
            <pc:sldMk cId="1437661081" sldId="8763"/>
            <ac:grpSpMk id="47" creationId="{2FCA0605-6307-44F3-8682-9FB940FCC85F}"/>
          </ac:grpSpMkLst>
        </pc:grpChg>
        <pc:graphicFrameChg chg="mod">
          <ac:chgData name="Matteo Bugamelli (IT)" userId="981305cf-d240-4135-aad6-58c3c25599d9" providerId="ADAL" clId="{C9CBCF29-0105-496C-9F5B-A88D3BA20646}" dt="2025-02-19T17:26:05.846" v="3967"/>
          <ac:graphicFrameMkLst>
            <pc:docMk/>
            <pc:sldMk cId="1437661081" sldId="8763"/>
            <ac:graphicFrameMk id="5" creationId="{D699784D-C8BB-C5E5-8398-6E8E6F1600D6}"/>
          </ac:graphicFrameMkLst>
        </pc:graphicFrameChg>
        <pc:picChg chg="mod ord">
          <ac:chgData name="Matteo Bugamelli (IT)" userId="981305cf-d240-4135-aad6-58c3c25599d9" providerId="ADAL" clId="{C9CBCF29-0105-496C-9F5B-A88D3BA20646}" dt="2025-02-19T17:23:19.037" v="3779"/>
          <ac:picMkLst>
            <pc:docMk/>
            <pc:sldMk cId="1437661081" sldId="8763"/>
            <ac:picMk id="14" creationId="{AB6D19F8-D48C-878B-FCE7-83682FA3C4E7}"/>
          </ac:picMkLst>
        </pc:picChg>
        <pc:picChg chg="mod ord">
          <ac:chgData name="Matteo Bugamelli (IT)" userId="981305cf-d240-4135-aad6-58c3c25599d9" providerId="ADAL" clId="{C9CBCF29-0105-496C-9F5B-A88D3BA20646}" dt="2025-02-19T17:23:19.036" v="3777"/>
          <ac:picMkLst>
            <pc:docMk/>
            <pc:sldMk cId="1437661081" sldId="8763"/>
            <ac:picMk id="16" creationId="{EBE7B66A-1A31-C45A-EA27-9D47F45144B8}"/>
          </ac:picMkLst>
        </pc:picChg>
        <pc:picChg chg="mod">
          <ac:chgData name="Matteo Bugamelli (IT)" userId="981305cf-d240-4135-aad6-58c3c25599d9" providerId="ADAL" clId="{C9CBCF29-0105-496C-9F5B-A88D3BA20646}" dt="2025-02-19T17:22:46.914" v="3705"/>
          <ac:picMkLst>
            <pc:docMk/>
            <pc:sldMk cId="1437661081" sldId="8763"/>
            <ac:picMk id="44" creationId="{FEF4DDB3-EC26-2EF5-9859-EE41CC1175B7}"/>
          </ac:picMkLst>
        </pc:picChg>
        <pc:picChg chg="mod">
          <ac:chgData name="Matteo Bugamelli (IT)" userId="981305cf-d240-4135-aad6-58c3c25599d9" providerId="ADAL" clId="{C9CBCF29-0105-496C-9F5B-A88D3BA20646}" dt="2025-02-19T17:22:46.914" v="3705"/>
          <ac:picMkLst>
            <pc:docMk/>
            <pc:sldMk cId="1437661081" sldId="8763"/>
            <ac:picMk id="45" creationId="{86CCB81E-8A24-FEF8-64B5-F41B58F8EA93}"/>
          </ac:picMkLst>
        </pc:picChg>
      </pc:sldChg>
      <pc:sldChg chg="addSp delSp modSp del mod">
        <pc:chgData name="Matteo Bugamelli (IT)" userId="981305cf-d240-4135-aad6-58c3c25599d9" providerId="ADAL" clId="{C9CBCF29-0105-496C-9F5B-A88D3BA20646}" dt="2025-02-19T17:25:58.527" v="3935" actId="47"/>
        <pc:sldMkLst>
          <pc:docMk/>
          <pc:sldMk cId="505665930" sldId="9039"/>
        </pc:sldMkLst>
      </pc:sldChg>
      <pc:sldChg chg="mod modShow">
        <pc:chgData name="Matteo Bugamelli (IT)" userId="981305cf-d240-4135-aad6-58c3c25599d9" providerId="ADAL" clId="{C9CBCF29-0105-496C-9F5B-A88D3BA20646}" dt="2025-03-07T08:27:15.931" v="31086" actId="729"/>
        <pc:sldMkLst>
          <pc:docMk/>
          <pc:sldMk cId="670562445" sldId="9045"/>
        </pc:sldMkLst>
      </pc:sldChg>
      <pc:sldChg chg="mod modShow">
        <pc:chgData name="Matteo Bugamelli (IT)" userId="981305cf-d240-4135-aad6-58c3c25599d9" providerId="ADAL" clId="{C9CBCF29-0105-496C-9F5B-A88D3BA20646}" dt="2025-03-07T08:27:15.931" v="31086" actId="729"/>
        <pc:sldMkLst>
          <pc:docMk/>
          <pc:sldMk cId="2743701356" sldId="9048"/>
        </pc:sldMkLst>
      </pc:sldChg>
      <pc:sldChg chg="addSp delSp modSp add del mod ord">
        <pc:chgData name="Matteo Bugamelli (IT)" userId="981305cf-d240-4135-aad6-58c3c25599d9" providerId="ADAL" clId="{C9CBCF29-0105-496C-9F5B-A88D3BA20646}" dt="2025-03-07T09:28:14.929" v="35756" actId="47"/>
        <pc:sldMkLst>
          <pc:docMk/>
          <pc:sldMk cId="277561169" sldId="9050"/>
        </pc:sldMkLst>
      </pc:sldChg>
      <pc:sldChg chg="mod modShow">
        <pc:chgData name="Matteo Bugamelli (IT)" userId="981305cf-d240-4135-aad6-58c3c25599d9" providerId="ADAL" clId="{C9CBCF29-0105-496C-9F5B-A88D3BA20646}" dt="2025-03-07T08:27:15.931" v="31086" actId="729"/>
        <pc:sldMkLst>
          <pc:docMk/>
          <pc:sldMk cId="1172097064" sldId="9058"/>
        </pc:sldMkLst>
      </pc:sldChg>
      <pc:sldChg chg="addSp delSp modSp mod">
        <pc:chgData name="Matteo Bugamelli (IT)" userId="981305cf-d240-4135-aad6-58c3c25599d9" providerId="ADAL" clId="{C9CBCF29-0105-496C-9F5B-A88D3BA20646}" dt="2025-03-07T09:28:12.852" v="35755"/>
        <pc:sldMkLst>
          <pc:docMk/>
          <pc:sldMk cId="1091842352" sldId="9060"/>
        </pc:sldMkLst>
        <pc:spChg chg="mod">
          <ac:chgData name="Matteo Bugamelli (IT)" userId="981305cf-d240-4135-aad6-58c3c25599d9" providerId="ADAL" clId="{C9CBCF29-0105-496C-9F5B-A88D3BA20646}" dt="2025-03-07T09:28:12.828" v="35732" actId="948"/>
          <ac:spMkLst>
            <pc:docMk/>
            <pc:sldMk cId="1091842352" sldId="9060"/>
            <ac:spMk id="5" creationId="{3D5077F2-1B5F-A3D5-3C4A-85D7B1BA466A}"/>
          </ac:spMkLst>
        </pc:spChg>
        <pc:spChg chg="add mod">
          <ac:chgData name="Matteo Bugamelli (IT)" userId="981305cf-d240-4135-aad6-58c3c25599d9" providerId="ADAL" clId="{C9CBCF29-0105-496C-9F5B-A88D3BA20646}" dt="2025-03-05T13:26:38.620" v="20144" actId="164"/>
          <ac:spMkLst>
            <pc:docMk/>
            <pc:sldMk cId="1091842352" sldId="9060"/>
            <ac:spMk id="16" creationId="{C18EC705-C6ED-B0E1-AE76-D4DFFA00E056}"/>
          </ac:spMkLst>
        </pc:spChg>
        <pc:spChg chg="add mod">
          <ac:chgData name="Matteo Bugamelli (IT)" userId="981305cf-d240-4135-aad6-58c3c25599d9" providerId="ADAL" clId="{C9CBCF29-0105-496C-9F5B-A88D3BA20646}" dt="2025-03-05T13:26:38.620" v="20144" actId="164"/>
          <ac:spMkLst>
            <pc:docMk/>
            <pc:sldMk cId="1091842352" sldId="9060"/>
            <ac:spMk id="17" creationId="{6C1BF601-59A5-3EC5-ED52-A623B722B462}"/>
          </ac:spMkLst>
        </pc:spChg>
        <pc:spChg chg="mod">
          <ac:chgData name="Matteo Bugamelli (IT)" userId="981305cf-d240-4135-aad6-58c3c25599d9" providerId="ADAL" clId="{C9CBCF29-0105-496C-9F5B-A88D3BA20646}" dt="2025-03-05T15:48:50.803" v="24305" actId="164"/>
          <ac:spMkLst>
            <pc:docMk/>
            <pc:sldMk cId="1091842352" sldId="9060"/>
            <ac:spMk id="18" creationId="{0CE6AE19-B0ED-7C2F-2815-BDA30159F79E}"/>
          </ac:spMkLst>
        </pc:spChg>
        <pc:spChg chg="mod">
          <ac:chgData name="Matteo Bugamelli (IT)" userId="981305cf-d240-4135-aad6-58c3c25599d9" providerId="ADAL" clId="{C9CBCF29-0105-496C-9F5B-A88D3BA20646}" dt="2025-03-05T15:48:50.803" v="24305" actId="164"/>
          <ac:spMkLst>
            <pc:docMk/>
            <pc:sldMk cId="1091842352" sldId="9060"/>
            <ac:spMk id="20" creationId="{96538464-3DCB-04CB-5B5C-960724C4EAB7}"/>
          </ac:spMkLst>
        </pc:spChg>
        <pc:spChg chg="add mod">
          <ac:chgData name="Matteo Bugamelli (IT)" userId="981305cf-d240-4135-aad6-58c3c25599d9" providerId="ADAL" clId="{C9CBCF29-0105-496C-9F5B-A88D3BA20646}" dt="2025-03-05T13:26:38.620" v="20144" actId="164"/>
          <ac:spMkLst>
            <pc:docMk/>
            <pc:sldMk cId="1091842352" sldId="9060"/>
            <ac:spMk id="21" creationId="{24C139E6-E969-49F6-4634-E7F7E8C4CEBC}"/>
          </ac:spMkLst>
        </pc:spChg>
        <pc:spChg chg="add mod">
          <ac:chgData name="Matteo Bugamelli (IT)" userId="981305cf-d240-4135-aad6-58c3c25599d9" providerId="ADAL" clId="{C9CBCF29-0105-496C-9F5B-A88D3BA20646}" dt="2025-03-05T13:26:38.620" v="20144" actId="164"/>
          <ac:spMkLst>
            <pc:docMk/>
            <pc:sldMk cId="1091842352" sldId="9060"/>
            <ac:spMk id="22" creationId="{3C05F045-AEFF-EFEF-BF93-E4497823D64A}"/>
          </ac:spMkLst>
        </pc:spChg>
        <pc:spChg chg="add mod">
          <ac:chgData name="Matteo Bugamelli (IT)" userId="981305cf-d240-4135-aad6-58c3c25599d9" providerId="ADAL" clId="{C9CBCF29-0105-496C-9F5B-A88D3BA20646}" dt="2025-03-05T13:26:38.620" v="20144" actId="164"/>
          <ac:spMkLst>
            <pc:docMk/>
            <pc:sldMk cId="1091842352" sldId="9060"/>
            <ac:spMk id="23" creationId="{FEB91E65-3EBB-1F5B-5A9C-4D02318BB09C}"/>
          </ac:spMkLst>
        </pc:spChg>
        <pc:spChg chg="mod">
          <ac:chgData name="Matteo Bugamelli (IT)" userId="981305cf-d240-4135-aad6-58c3c25599d9" providerId="ADAL" clId="{C9CBCF29-0105-496C-9F5B-A88D3BA20646}" dt="2025-03-05T15:48:50.803" v="24305" actId="164"/>
          <ac:spMkLst>
            <pc:docMk/>
            <pc:sldMk cId="1091842352" sldId="9060"/>
            <ac:spMk id="29" creationId="{E0D4EC7A-B1F5-887B-FC93-3425A8D04676}"/>
          </ac:spMkLst>
        </pc:spChg>
        <pc:spChg chg="mod">
          <ac:chgData name="Matteo Bugamelli (IT)" userId="981305cf-d240-4135-aad6-58c3c25599d9" providerId="ADAL" clId="{C9CBCF29-0105-496C-9F5B-A88D3BA20646}" dt="2025-03-05T15:48:50.803" v="24305" actId="164"/>
          <ac:spMkLst>
            <pc:docMk/>
            <pc:sldMk cId="1091842352" sldId="9060"/>
            <ac:spMk id="46" creationId="{F2448968-7F30-D3AC-C124-808C7950A060}"/>
          </ac:spMkLst>
        </pc:spChg>
        <pc:grpChg chg="add mod">
          <ac:chgData name="Matteo Bugamelli (IT)" userId="981305cf-d240-4135-aad6-58c3c25599d9" providerId="ADAL" clId="{C9CBCF29-0105-496C-9F5B-A88D3BA20646}" dt="2025-03-05T13:30:30.261" v="20267" actId="1076"/>
          <ac:grpSpMkLst>
            <pc:docMk/>
            <pc:sldMk cId="1091842352" sldId="9060"/>
            <ac:grpSpMk id="24" creationId="{4E38B357-4157-3193-6BF1-70C6D910646C}"/>
          </ac:grpSpMkLst>
        </pc:grpChg>
        <pc:grpChg chg="add mod">
          <ac:chgData name="Matteo Bugamelli (IT)" userId="981305cf-d240-4135-aad6-58c3c25599d9" providerId="ADAL" clId="{C9CBCF29-0105-496C-9F5B-A88D3BA20646}" dt="2025-03-05T15:48:50.803" v="24305" actId="164"/>
          <ac:grpSpMkLst>
            <pc:docMk/>
            <pc:sldMk cId="1091842352" sldId="9060"/>
            <ac:grpSpMk id="26" creationId="{5DB057D7-E6E3-F8B9-A55A-C6DE7151A57D}"/>
          </ac:grpSpMkLst>
        </pc:grpChg>
        <pc:graphicFrameChg chg="mod">
          <ac:chgData name="Matteo Bugamelli (IT)" userId="981305cf-d240-4135-aad6-58c3c25599d9" providerId="ADAL" clId="{C9CBCF29-0105-496C-9F5B-A88D3BA20646}" dt="2025-03-07T09:28:12.852" v="35755"/>
          <ac:graphicFrameMkLst>
            <pc:docMk/>
            <pc:sldMk cId="1091842352" sldId="9060"/>
            <ac:graphicFrameMk id="31" creationId="{0A29E1E7-023B-B7BD-A763-B71A4883C038}"/>
          </ac:graphicFrameMkLst>
        </pc:graphicFrameChg>
        <pc:picChg chg="mod">
          <ac:chgData name="Matteo Bugamelli (IT)" userId="981305cf-d240-4135-aad6-58c3c25599d9" providerId="ADAL" clId="{C9CBCF29-0105-496C-9F5B-A88D3BA20646}" dt="2025-03-05T15:48:50.803" v="24305" actId="164"/>
          <ac:picMkLst>
            <pc:docMk/>
            <pc:sldMk cId="1091842352" sldId="9060"/>
            <ac:picMk id="19" creationId="{30F18A97-149E-5276-2406-29EC562B4292}"/>
          </ac:picMkLst>
        </pc:picChg>
      </pc:sldChg>
      <pc:sldChg chg="mod modShow">
        <pc:chgData name="Matteo Bugamelli (IT)" userId="981305cf-d240-4135-aad6-58c3c25599d9" providerId="ADAL" clId="{C9CBCF29-0105-496C-9F5B-A88D3BA20646}" dt="2025-03-07T08:27:15.931" v="31086" actId="729"/>
        <pc:sldMkLst>
          <pc:docMk/>
          <pc:sldMk cId="872964990" sldId="9062"/>
        </pc:sldMkLst>
      </pc:sldChg>
      <pc:sldChg chg="mod modShow">
        <pc:chgData name="Matteo Bugamelli (IT)" userId="981305cf-d240-4135-aad6-58c3c25599d9" providerId="ADAL" clId="{C9CBCF29-0105-496C-9F5B-A88D3BA20646}" dt="2025-03-07T08:27:15.931" v="31086" actId="729"/>
        <pc:sldMkLst>
          <pc:docMk/>
          <pc:sldMk cId="1618833551" sldId="9066"/>
        </pc:sldMkLst>
      </pc:sldChg>
      <pc:sldChg chg="mod modShow">
        <pc:chgData name="Matteo Bugamelli (IT)" userId="981305cf-d240-4135-aad6-58c3c25599d9" providerId="ADAL" clId="{C9CBCF29-0105-496C-9F5B-A88D3BA20646}" dt="2025-03-07T08:27:15.931" v="31086" actId="729"/>
        <pc:sldMkLst>
          <pc:docMk/>
          <pc:sldMk cId="66254738" sldId="9067"/>
        </pc:sldMkLst>
      </pc:sldChg>
      <pc:sldChg chg="mod modShow">
        <pc:chgData name="Matteo Bugamelli (IT)" userId="981305cf-d240-4135-aad6-58c3c25599d9" providerId="ADAL" clId="{C9CBCF29-0105-496C-9F5B-A88D3BA20646}" dt="2025-03-07T08:27:15.931" v="31086" actId="729"/>
        <pc:sldMkLst>
          <pc:docMk/>
          <pc:sldMk cId="4218918483" sldId="9068"/>
        </pc:sldMkLst>
      </pc:sldChg>
      <pc:sldChg chg="mod modShow">
        <pc:chgData name="Matteo Bugamelli (IT)" userId="981305cf-d240-4135-aad6-58c3c25599d9" providerId="ADAL" clId="{C9CBCF29-0105-496C-9F5B-A88D3BA20646}" dt="2025-03-07T08:27:15.931" v="31086" actId="729"/>
        <pc:sldMkLst>
          <pc:docMk/>
          <pc:sldMk cId="1225011660" sldId="9069"/>
        </pc:sldMkLst>
      </pc:sldChg>
      <pc:sldChg chg="addSp delSp modSp del mod modShow">
        <pc:chgData name="Matteo Bugamelli (IT)" userId="981305cf-d240-4135-aad6-58c3c25599d9" providerId="ADAL" clId="{C9CBCF29-0105-496C-9F5B-A88D3BA20646}" dt="2025-03-06T08:14:24.792" v="30008" actId="2696"/>
        <pc:sldMkLst>
          <pc:docMk/>
          <pc:sldMk cId="2690292173" sldId="9075"/>
        </pc:sldMkLst>
      </pc:sldChg>
      <pc:sldChg chg="add del">
        <pc:chgData name="Matteo Bugamelli (IT)" userId="981305cf-d240-4135-aad6-58c3c25599d9" providerId="ADAL" clId="{C9CBCF29-0105-496C-9F5B-A88D3BA20646}" dt="2025-03-07T08:26:54.961" v="31083" actId="47"/>
        <pc:sldMkLst>
          <pc:docMk/>
          <pc:sldMk cId="4254047605" sldId="9075"/>
        </pc:sldMkLst>
      </pc:sldChg>
      <pc:sldChg chg="mod modShow">
        <pc:chgData name="Matteo Bugamelli (IT)" userId="981305cf-d240-4135-aad6-58c3c25599d9" providerId="ADAL" clId="{C9CBCF29-0105-496C-9F5B-A88D3BA20646}" dt="2025-03-07T08:27:15.931" v="31086" actId="729"/>
        <pc:sldMkLst>
          <pc:docMk/>
          <pc:sldMk cId="299825801" sldId="9077"/>
        </pc:sldMkLst>
      </pc:sldChg>
      <pc:sldChg chg="addSp delSp modSp mod">
        <pc:chgData name="Matteo Bugamelli (IT)" userId="981305cf-d240-4135-aad6-58c3c25599d9" providerId="ADAL" clId="{C9CBCF29-0105-496C-9F5B-A88D3BA20646}" dt="2025-03-12T14:35:22.922" v="37375" actId="478"/>
        <pc:sldMkLst>
          <pc:docMk/>
          <pc:sldMk cId="1100908119" sldId="9082"/>
        </pc:sldMkLst>
        <pc:spChg chg="mod ord">
          <ac:chgData name="Matteo Bugamelli (IT)" userId="981305cf-d240-4135-aad6-58c3c25599d9" providerId="ADAL" clId="{C9CBCF29-0105-496C-9F5B-A88D3BA20646}" dt="2025-03-07T10:22:00.963" v="36155"/>
          <ac:spMkLst>
            <pc:docMk/>
            <pc:sldMk cId="1100908119" sldId="9082"/>
            <ac:spMk id="2" creationId="{19AEAE26-9989-C4BB-2E55-BF28C439CFB3}"/>
          </ac:spMkLst>
        </pc:spChg>
        <pc:spChg chg="del">
          <ac:chgData name="Matteo Bugamelli (IT)" userId="981305cf-d240-4135-aad6-58c3c25599d9" providerId="ADAL" clId="{C9CBCF29-0105-496C-9F5B-A88D3BA20646}" dt="2025-03-12T14:35:22.922" v="37375" actId="478"/>
          <ac:spMkLst>
            <pc:docMk/>
            <pc:sldMk cId="1100908119" sldId="9082"/>
            <ac:spMk id="3" creationId="{39B10CAA-332B-5C96-F4E5-DBFE167F3B89}"/>
          </ac:spMkLst>
        </pc:spChg>
        <pc:spChg chg="mod ord">
          <ac:chgData name="Matteo Bugamelli (IT)" userId="981305cf-d240-4135-aad6-58c3c25599d9" providerId="ADAL" clId="{C9CBCF29-0105-496C-9F5B-A88D3BA20646}" dt="2025-03-07T10:22:00.957" v="36151"/>
          <ac:spMkLst>
            <pc:docMk/>
            <pc:sldMk cId="1100908119" sldId="9082"/>
            <ac:spMk id="4" creationId="{D66EC5FB-029C-56B1-3F5E-37F233A9D31A}"/>
          </ac:spMkLst>
        </pc:spChg>
        <pc:spChg chg="mod ord">
          <ac:chgData name="Matteo Bugamelli (IT)" userId="981305cf-d240-4135-aad6-58c3c25599d9" providerId="ADAL" clId="{C9CBCF29-0105-496C-9F5B-A88D3BA20646}" dt="2025-03-07T10:22:00.955" v="36149"/>
          <ac:spMkLst>
            <pc:docMk/>
            <pc:sldMk cId="1100908119" sldId="9082"/>
            <ac:spMk id="5" creationId="{3D5077F2-1B5F-A3D5-3C4A-85D7B1BA466A}"/>
          </ac:spMkLst>
        </pc:spChg>
        <pc:spChg chg="mod ord">
          <ac:chgData name="Matteo Bugamelli (IT)" userId="981305cf-d240-4135-aad6-58c3c25599d9" providerId="ADAL" clId="{C9CBCF29-0105-496C-9F5B-A88D3BA20646}" dt="2025-03-07T10:22:00.965" v="36159"/>
          <ac:spMkLst>
            <pc:docMk/>
            <pc:sldMk cId="1100908119" sldId="9082"/>
            <ac:spMk id="8" creationId="{AA73375F-C4C0-38DC-4DF6-FA81D43BF4ED}"/>
          </ac:spMkLst>
        </pc:spChg>
        <pc:spChg chg="mod ord">
          <ac:chgData name="Matteo Bugamelli (IT)" userId="981305cf-d240-4135-aad6-58c3c25599d9" providerId="ADAL" clId="{C9CBCF29-0105-496C-9F5B-A88D3BA20646}" dt="2025-03-07T10:22:00.960" v="36153"/>
          <ac:spMkLst>
            <pc:docMk/>
            <pc:sldMk cId="1100908119" sldId="9082"/>
            <ac:spMk id="10" creationId="{CB54EE51-2237-7EFA-FA49-890A3546A8EB}"/>
          </ac:spMkLst>
        </pc:spChg>
        <pc:spChg chg="mod">
          <ac:chgData name="Matteo Bugamelli (IT)" userId="981305cf-d240-4135-aad6-58c3c25599d9" providerId="ADAL" clId="{C9CBCF29-0105-496C-9F5B-A88D3BA20646}" dt="2025-03-05T13:33:29.642" v="20502" actId="14100"/>
          <ac:spMkLst>
            <pc:docMk/>
            <pc:sldMk cId="1100908119" sldId="9082"/>
            <ac:spMk id="11" creationId="{BD096320-BD49-B4BC-A9F6-3504137371D7}"/>
          </ac:spMkLst>
        </pc:spChg>
        <pc:spChg chg="mod">
          <ac:chgData name="Matteo Bugamelli (IT)" userId="981305cf-d240-4135-aad6-58c3c25599d9" providerId="ADAL" clId="{C9CBCF29-0105-496C-9F5B-A88D3BA20646}" dt="2025-03-05T13:33:24.340" v="20500"/>
          <ac:spMkLst>
            <pc:docMk/>
            <pc:sldMk cId="1100908119" sldId="9082"/>
            <ac:spMk id="12" creationId="{7EA983E0-B80D-C1EC-56C3-06FF7632E29E}"/>
          </ac:spMkLst>
        </pc:spChg>
        <pc:spChg chg="mod">
          <ac:chgData name="Matteo Bugamelli (IT)" userId="981305cf-d240-4135-aad6-58c3c25599d9" providerId="ADAL" clId="{C9CBCF29-0105-496C-9F5B-A88D3BA20646}" dt="2025-03-05T13:33:24.340" v="20500"/>
          <ac:spMkLst>
            <pc:docMk/>
            <pc:sldMk cId="1100908119" sldId="9082"/>
            <ac:spMk id="13" creationId="{92ED8645-1A96-9A19-33A7-F9DAE27AD56E}"/>
          </ac:spMkLst>
        </pc:spChg>
        <pc:spChg chg="mod">
          <ac:chgData name="Matteo Bugamelli (IT)" userId="981305cf-d240-4135-aad6-58c3c25599d9" providerId="ADAL" clId="{C9CBCF29-0105-496C-9F5B-A88D3BA20646}" dt="2025-03-05T13:33:24.340" v="20500"/>
          <ac:spMkLst>
            <pc:docMk/>
            <pc:sldMk cId="1100908119" sldId="9082"/>
            <ac:spMk id="14" creationId="{EDF599D5-BB31-E443-79EE-5DBF2730173D}"/>
          </ac:spMkLst>
        </pc:spChg>
        <pc:spChg chg="mod ord">
          <ac:chgData name="Matteo Bugamelli (IT)" userId="981305cf-d240-4135-aad6-58c3c25599d9" providerId="ADAL" clId="{C9CBCF29-0105-496C-9F5B-A88D3BA20646}" dt="2025-03-07T10:22:05.346" v="36171" actId="1076"/>
          <ac:spMkLst>
            <pc:docMk/>
            <pc:sldMk cId="1100908119" sldId="9082"/>
            <ac:spMk id="20" creationId="{27200171-ACAB-22A7-4569-C814433A1F0D}"/>
          </ac:spMkLst>
        </pc:spChg>
        <pc:spChg chg="mod ord">
          <ac:chgData name="Matteo Bugamelli (IT)" userId="981305cf-d240-4135-aad6-58c3c25599d9" providerId="ADAL" clId="{C9CBCF29-0105-496C-9F5B-A88D3BA20646}" dt="2025-03-07T10:22:00.972" v="36166"/>
          <ac:spMkLst>
            <pc:docMk/>
            <pc:sldMk cId="1100908119" sldId="9082"/>
            <ac:spMk id="21" creationId="{3D08785C-9DE8-9F4F-2E20-C55C0292D0A4}"/>
          </ac:spMkLst>
        </pc:spChg>
        <pc:grpChg chg="add mod ord">
          <ac:chgData name="Matteo Bugamelli (IT)" userId="981305cf-d240-4135-aad6-58c3c25599d9" providerId="ADAL" clId="{C9CBCF29-0105-496C-9F5B-A88D3BA20646}" dt="2025-03-07T10:22:00.969" v="36163"/>
          <ac:grpSpMkLst>
            <pc:docMk/>
            <pc:sldMk cId="1100908119" sldId="9082"/>
            <ac:grpSpMk id="6" creationId="{6854422A-3DF3-A9C6-D169-BC024860DBD5}"/>
          </ac:grpSpMkLst>
        </pc:grpChg>
        <pc:grpChg chg="mod">
          <ac:chgData name="Matteo Bugamelli (IT)" userId="981305cf-d240-4135-aad6-58c3c25599d9" providerId="ADAL" clId="{C9CBCF29-0105-496C-9F5B-A88D3BA20646}" dt="2025-03-05T13:33:24.340" v="20500"/>
          <ac:grpSpMkLst>
            <pc:docMk/>
            <pc:sldMk cId="1100908119" sldId="9082"/>
            <ac:grpSpMk id="7" creationId="{0E5CCA75-76FE-0C02-9BB3-89D6346DF823}"/>
          </ac:grpSpMkLst>
        </pc:grpChg>
        <pc:graphicFrameChg chg="mod">
          <ac:chgData name="Matteo Bugamelli (IT)" userId="981305cf-d240-4135-aad6-58c3c25599d9" providerId="ADAL" clId="{C9CBCF29-0105-496C-9F5B-A88D3BA20646}" dt="2025-03-07T10:22:00.982" v="36170"/>
          <ac:graphicFrameMkLst>
            <pc:docMk/>
            <pc:sldMk cId="1100908119" sldId="9082"/>
            <ac:graphicFrameMk id="31" creationId="{0A29E1E7-023B-B7BD-A763-B71A4883C038}"/>
          </ac:graphicFrameMkLst>
        </pc:graphicFrameChg>
        <pc:picChg chg="add mod">
          <ac:chgData name="Matteo Bugamelli (IT)" userId="981305cf-d240-4135-aad6-58c3c25599d9" providerId="ADAL" clId="{C9CBCF29-0105-496C-9F5B-A88D3BA20646}" dt="2025-03-07T10:22:00.970" v="36164"/>
          <ac:picMkLst>
            <pc:docMk/>
            <pc:sldMk cId="1100908119" sldId="9082"/>
            <ac:picMk id="15" creationId="{E5559F6D-DEC4-3E52-0A3C-DE150CAE37EF}"/>
          </ac:picMkLst>
        </pc:picChg>
        <pc:picChg chg="mod ord">
          <ac:chgData name="Matteo Bugamelli (IT)" userId="981305cf-d240-4135-aad6-58c3c25599d9" providerId="ADAL" clId="{C9CBCF29-0105-496C-9F5B-A88D3BA20646}" dt="2025-03-07T10:22:00.964" v="36157"/>
          <ac:picMkLst>
            <pc:docMk/>
            <pc:sldMk cId="1100908119" sldId="9082"/>
            <ac:picMk id="92" creationId="{110595A0-AE73-1FC3-5775-4AB53B2FDD7E}"/>
          </ac:picMkLst>
        </pc:picChg>
        <pc:picChg chg="mod">
          <ac:chgData name="Matteo Bugamelli (IT)" userId="981305cf-d240-4135-aad6-58c3c25599d9" providerId="ADAL" clId="{C9CBCF29-0105-496C-9F5B-A88D3BA20646}" dt="2025-03-07T10:22:00.952" v="36147"/>
          <ac:picMkLst>
            <pc:docMk/>
            <pc:sldMk cId="1100908119" sldId="9082"/>
            <ac:picMk id="3080" creationId="{F1203681-69F7-2AD4-6463-969E88BF51B5}"/>
          </ac:picMkLst>
        </pc:picChg>
      </pc:sldChg>
      <pc:sldChg chg="mod modShow">
        <pc:chgData name="Matteo Bugamelli (IT)" userId="981305cf-d240-4135-aad6-58c3c25599d9" providerId="ADAL" clId="{C9CBCF29-0105-496C-9F5B-A88D3BA20646}" dt="2025-03-07T08:27:15.931" v="31086" actId="729"/>
        <pc:sldMkLst>
          <pc:docMk/>
          <pc:sldMk cId="3951661375" sldId="9083"/>
        </pc:sldMkLst>
      </pc:sldChg>
      <pc:sldChg chg="addSp delSp modSp mod">
        <pc:chgData name="Matteo Bugamelli (IT)" userId="981305cf-d240-4135-aad6-58c3c25599d9" providerId="ADAL" clId="{C9CBCF29-0105-496C-9F5B-A88D3BA20646}" dt="2025-03-05T11:53:03.386" v="19612" actId="1037"/>
        <pc:sldMkLst>
          <pc:docMk/>
          <pc:sldMk cId="3012260177" sldId="9092"/>
        </pc:sldMkLst>
        <pc:spChg chg="mod ord">
          <ac:chgData name="Matteo Bugamelli (IT)" userId="981305cf-d240-4135-aad6-58c3c25599d9" providerId="ADAL" clId="{C9CBCF29-0105-496C-9F5B-A88D3BA20646}" dt="2025-03-05T11:53:02.142" v="19598"/>
          <ac:spMkLst>
            <pc:docMk/>
            <pc:sldMk cId="3012260177" sldId="9092"/>
            <ac:spMk id="7" creationId="{E391ED58-A5CE-B55C-7071-DDEEB630F83F}"/>
          </ac:spMkLst>
        </pc:spChg>
        <pc:spChg chg="mod ord topLvl">
          <ac:chgData name="Matteo Bugamelli (IT)" userId="981305cf-d240-4135-aad6-58c3c25599d9" providerId="ADAL" clId="{C9CBCF29-0105-496C-9F5B-A88D3BA20646}" dt="2025-03-05T11:53:03.386" v="19612" actId="1037"/>
          <ac:spMkLst>
            <pc:docMk/>
            <pc:sldMk cId="3012260177" sldId="9092"/>
            <ac:spMk id="13" creationId="{8B8782EB-4F08-3746-4B9B-180455D426F1}"/>
          </ac:spMkLst>
        </pc:spChg>
        <pc:spChg chg="mod ord topLvl">
          <ac:chgData name="Matteo Bugamelli (IT)" userId="981305cf-d240-4135-aad6-58c3c25599d9" providerId="ADAL" clId="{C9CBCF29-0105-496C-9F5B-A88D3BA20646}" dt="2025-03-05T11:53:02.143" v="19601"/>
          <ac:spMkLst>
            <pc:docMk/>
            <pc:sldMk cId="3012260177" sldId="9092"/>
            <ac:spMk id="14" creationId="{2EE3CC40-9870-CDC9-AF93-EEA3FE113968}"/>
          </ac:spMkLst>
        </pc:spChg>
        <pc:graphicFrameChg chg="mod">
          <ac:chgData name="Matteo Bugamelli (IT)" userId="981305cf-d240-4135-aad6-58c3c25599d9" providerId="ADAL" clId="{C9CBCF29-0105-496C-9F5B-A88D3BA20646}" dt="2025-03-05T11:53:02.145" v="19606"/>
          <ac:graphicFrameMkLst>
            <pc:docMk/>
            <pc:sldMk cId="3012260177" sldId="9092"/>
            <ac:graphicFrameMk id="16" creationId="{2FC2CB90-837E-51C0-825D-FD9497052F33}"/>
          </ac:graphicFrameMkLst>
        </pc:graphicFrameChg>
        <pc:picChg chg="mod ord">
          <ac:chgData name="Matteo Bugamelli (IT)" userId="981305cf-d240-4135-aad6-58c3c25599d9" providerId="ADAL" clId="{C9CBCF29-0105-496C-9F5B-A88D3BA20646}" dt="2025-03-05T11:53:02.137" v="19588"/>
          <ac:picMkLst>
            <pc:docMk/>
            <pc:sldMk cId="3012260177" sldId="9092"/>
            <ac:picMk id="2" creationId="{5AD6BC86-EF34-D61D-53D8-0D15AAC07316}"/>
          </ac:picMkLst>
        </pc:picChg>
        <pc:picChg chg="mod ord">
          <ac:chgData name="Matteo Bugamelli (IT)" userId="981305cf-d240-4135-aad6-58c3c25599d9" providerId="ADAL" clId="{C9CBCF29-0105-496C-9F5B-A88D3BA20646}" dt="2025-03-05T11:53:02.139" v="19590"/>
          <ac:picMkLst>
            <pc:docMk/>
            <pc:sldMk cId="3012260177" sldId="9092"/>
            <ac:picMk id="3" creationId="{F118B476-B107-CD19-3CF1-66603DD05DC3}"/>
          </ac:picMkLst>
        </pc:picChg>
        <pc:picChg chg="mod ord">
          <ac:chgData name="Matteo Bugamelli (IT)" userId="981305cf-d240-4135-aad6-58c3c25599d9" providerId="ADAL" clId="{C9CBCF29-0105-496C-9F5B-A88D3BA20646}" dt="2025-03-05T11:53:02.141" v="19594"/>
          <ac:picMkLst>
            <pc:docMk/>
            <pc:sldMk cId="3012260177" sldId="9092"/>
            <ac:picMk id="5" creationId="{083DEAAC-E1A6-F7F7-0CBD-BD9173DAA4E4}"/>
          </ac:picMkLst>
        </pc:picChg>
        <pc:picChg chg="add mod">
          <ac:chgData name="Matteo Bugamelli (IT)" userId="981305cf-d240-4135-aad6-58c3c25599d9" providerId="ADAL" clId="{C9CBCF29-0105-496C-9F5B-A88D3BA20646}" dt="2025-03-05T11:53:02.143" v="19602"/>
          <ac:picMkLst>
            <pc:docMk/>
            <pc:sldMk cId="3012260177" sldId="9092"/>
            <ac:picMk id="8" creationId="{3AEE3DEB-0D2F-1E0E-0F34-E1BAA6D8F2FB}"/>
          </ac:picMkLst>
        </pc:picChg>
        <pc:picChg chg="add mod ord modCrop">
          <ac:chgData name="Matteo Bugamelli (IT)" userId="981305cf-d240-4135-aad6-58c3c25599d9" providerId="ADAL" clId="{C9CBCF29-0105-496C-9F5B-A88D3BA20646}" dt="2025-03-05T11:53:02.136" v="19586"/>
          <ac:picMkLst>
            <pc:docMk/>
            <pc:sldMk cId="3012260177" sldId="9092"/>
            <ac:picMk id="11" creationId="{1AD08546-A5FE-920F-3B2D-04200B3E495B}"/>
          </ac:picMkLst>
        </pc:picChg>
        <pc:picChg chg="mod topLvl">
          <ac:chgData name="Matteo Bugamelli (IT)" userId="981305cf-d240-4135-aad6-58c3c25599d9" providerId="ADAL" clId="{C9CBCF29-0105-496C-9F5B-A88D3BA20646}" dt="2025-03-05T11:53:02.142" v="19599"/>
          <ac:picMkLst>
            <pc:docMk/>
            <pc:sldMk cId="3012260177" sldId="9092"/>
            <ac:picMk id="12" creationId="{6566FB81-3AAC-6E7A-4041-0C07197EAA15}"/>
          </ac:picMkLst>
        </pc:picChg>
      </pc:sldChg>
      <pc:sldChg chg="mod modShow">
        <pc:chgData name="Matteo Bugamelli (IT)" userId="981305cf-d240-4135-aad6-58c3c25599d9" providerId="ADAL" clId="{C9CBCF29-0105-496C-9F5B-A88D3BA20646}" dt="2025-03-07T08:27:15.931" v="31086" actId="729"/>
        <pc:sldMkLst>
          <pc:docMk/>
          <pc:sldMk cId="335101134" sldId="9093"/>
        </pc:sldMkLst>
      </pc:sldChg>
      <pc:sldChg chg="mod modShow">
        <pc:chgData name="Matteo Bugamelli (IT)" userId="981305cf-d240-4135-aad6-58c3c25599d9" providerId="ADAL" clId="{C9CBCF29-0105-496C-9F5B-A88D3BA20646}" dt="2025-03-07T08:27:15.931" v="31086" actId="729"/>
        <pc:sldMkLst>
          <pc:docMk/>
          <pc:sldMk cId="2233081656" sldId="9094"/>
        </pc:sldMkLst>
      </pc:sldChg>
      <pc:sldChg chg="mod modShow">
        <pc:chgData name="Matteo Bugamelli (IT)" userId="981305cf-d240-4135-aad6-58c3c25599d9" providerId="ADAL" clId="{C9CBCF29-0105-496C-9F5B-A88D3BA20646}" dt="2025-03-07T08:27:15.931" v="31086" actId="729"/>
        <pc:sldMkLst>
          <pc:docMk/>
          <pc:sldMk cId="85357402" sldId="9095"/>
        </pc:sldMkLst>
      </pc:sldChg>
      <pc:sldChg chg="addSp delSp modSp mod modNotesTx">
        <pc:chgData name="Matteo Bugamelli (IT)" userId="981305cf-d240-4135-aad6-58c3c25599d9" providerId="ADAL" clId="{C9CBCF29-0105-496C-9F5B-A88D3BA20646}" dt="2025-03-12T10:26:03.820" v="37219" actId="255"/>
        <pc:sldMkLst>
          <pc:docMk/>
          <pc:sldMk cId="3367579448" sldId="9097"/>
        </pc:sldMkLst>
        <pc:spChg chg="mod ord">
          <ac:chgData name="Matteo Bugamelli (IT)" userId="981305cf-d240-4135-aad6-58c3c25599d9" providerId="ADAL" clId="{C9CBCF29-0105-496C-9F5B-A88D3BA20646}" dt="2025-03-12T09:04:42.375" v="37041"/>
          <ac:spMkLst>
            <pc:docMk/>
            <pc:sldMk cId="3367579448" sldId="9097"/>
            <ac:spMk id="2" creationId="{C4CAEB1D-DD51-1E41-707E-6A70732D29F4}"/>
          </ac:spMkLst>
        </pc:spChg>
        <pc:spChg chg="add del mod ord">
          <ac:chgData name="Matteo Bugamelli (IT)" userId="981305cf-d240-4135-aad6-58c3c25599d9" providerId="ADAL" clId="{C9CBCF29-0105-496C-9F5B-A88D3BA20646}" dt="2025-03-12T09:04:44.103" v="37066" actId="478"/>
          <ac:spMkLst>
            <pc:docMk/>
            <pc:sldMk cId="3367579448" sldId="9097"/>
            <ac:spMk id="3" creationId="{3B9D9DE3-304D-BDF9-3925-A78CFFAAC20C}"/>
          </ac:spMkLst>
        </pc:spChg>
        <pc:spChg chg="mod ord">
          <ac:chgData name="Matteo Bugamelli (IT)" userId="981305cf-d240-4135-aad6-58c3c25599d9" providerId="ADAL" clId="{C9CBCF29-0105-496C-9F5B-A88D3BA20646}" dt="2025-03-12T09:04:42.365" v="37037"/>
          <ac:spMkLst>
            <pc:docMk/>
            <pc:sldMk cId="3367579448" sldId="9097"/>
            <ac:spMk id="4" creationId="{B424B906-F3FB-141F-6EAC-2C8B79285DD1}"/>
          </ac:spMkLst>
        </pc:spChg>
        <pc:spChg chg="add del mod ord">
          <ac:chgData name="Matteo Bugamelli (IT)" userId="981305cf-d240-4135-aad6-58c3c25599d9" providerId="ADAL" clId="{C9CBCF29-0105-496C-9F5B-A88D3BA20646}" dt="2025-03-12T09:04:42.365" v="37035"/>
          <ac:spMkLst>
            <pc:docMk/>
            <pc:sldMk cId="3367579448" sldId="9097"/>
            <ac:spMk id="5" creationId="{9B23DDCA-28DE-706F-CFA9-9244EBF578FD}"/>
          </ac:spMkLst>
        </pc:spChg>
        <pc:spChg chg="add mod ord">
          <ac:chgData name="Matteo Bugamelli (IT)" userId="981305cf-d240-4135-aad6-58c3c25599d9" providerId="ADAL" clId="{C9CBCF29-0105-496C-9F5B-A88D3BA20646}" dt="2025-03-12T09:04:42.375" v="37063"/>
          <ac:spMkLst>
            <pc:docMk/>
            <pc:sldMk cId="3367579448" sldId="9097"/>
            <ac:spMk id="7" creationId="{9BA8C1FA-4FD5-DBF1-1F26-78F089D15BE4}"/>
          </ac:spMkLst>
        </pc:spChg>
        <pc:spChg chg="add del mod modVis">
          <ac:chgData name="Matteo Bugamelli (IT)" userId="981305cf-d240-4135-aad6-58c3c25599d9" providerId="ADAL" clId="{C9CBCF29-0105-496C-9F5B-A88D3BA20646}" dt="2025-03-12T09:04:30.005" v="37024"/>
          <ac:spMkLst>
            <pc:docMk/>
            <pc:sldMk cId="3367579448" sldId="9097"/>
            <ac:spMk id="8" creationId="{D6960937-ABCF-90F2-D945-41C76CC3BF19}"/>
          </ac:spMkLst>
        </pc:spChg>
        <pc:spChg chg="mod ord">
          <ac:chgData name="Matteo Bugamelli (IT)" userId="981305cf-d240-4135-aad6-58c3c25599d9" providerId="ADAL" clId="{C9CBCF29-0105-496C-9F5B-A88D3BA20646}" dt="2025-03-12T09:04:42.365" v="37039"/>
          <ac:spMkLst>
            <pc:docMk/>
            <pc:sldMk cId="3367579448" sldId="9097"/>
            <ac:spMk id="10" creationId="{5B59E6FC-25FB-FA35-A127-5B5A9AB36A3B}"/>
          </ac:spMkLst>
        </pc:spChg>
        <pc:spChg chg="mod">
          <ac:chgData name="Matteo Bugamelli (IT)" userId="981305cf-d240-4135-aad6-58c3c25599d9" providerId="ADAL" clId="{C9CBCF29-0105-496C-9F5B-A88D3BA20646}" dt="2025-03-05T13:30:53.670" v="20275" actId="571"/>
          <ac:spMkLst>
            <pc:docMk/>
            <pc:sldMk cId="3367579448" sldId="9097"/>
            <ac:spMk id="23" creationId="{873E74F7-1465-93F4-0194-9CAC6421EF30}"/>
          </ac:spMkLst>
        </pc:spChg>
        <pc:spChg chg="mod">
          <ac:chgData name="Matteo Bugamelli (IT)" userId="981305cf-d240-4135-aad6-58c3c25599d9" providerId="ADAL" clId="{C9CBCF29-0105-496C-9F5B-A88D3BA20646}" dt="2025-03-05T13:30:53.670" v="20275" actId="571"/>
          <ac:spMkLst>
            <pc:docMk/>
            <pc:sldMk cId="3367579448" sldId="9097"/>
            <ac:spMk id="27" creationId="{FF6CDE10-D7C4-0255-409C-957CC5036473}"/>
          </ac:spMkLst>
        </pc:spChg>
        <pc:spChg chg="mod">
          <ac:chgData name="Matteo Bugamelli (IT)" userId="981305cf-d240-4135-aad6-58c3c25599d9" providerId="ADAL" clId="{C9CBCF29-0105-496C-9F5B-A88D3BA20646}" dt="2025-03-05T13:30:53.670" v="20275" actId="571"/>
          <ac:spMkLst>
            <pc:docMk/>
            <pc:sldMk cId="3367579448" sldId="9097"/>
            <ac:spMk id="28" creationId="{FCE0DF67-67C4-49E1-DD18-86E992F3181E}"/>
          </ac:spMkLst>
        </pc:spChg>
        <pc:spChg chg="mod">
          <ac:chgData name="Matteo Bugamelli (IT)" userId="981305cf-d240-4135-aad6-58c3c25599d9" providerId="ADAL" clId="{C9CBCF29-0105-496C-9F5B-A88D3BA20646}" dt="2025-03-05T13:30:53.670" v="20275" actId="571"/>
          <ac:spMkLst>
            <pc:docMk/>
            <pc:sldMk cId="3367579448" sldId="9097"/>
            <ac:spMk id="29" creationId="{B912B76F-A300-CEFB-4DF8-B9642FFB5177}"/>
          </ac:spMkLst>
        </pc:spChg>
        <pc:spChg chg="mod">
          <ac:chgData name="Matteo Bugamelli (IT)" userId="981305cf-d240-4135-aad6-58c3c25599d9" providerId="ADAL" clId="{C9CBCF29-0105-496C-9F5B-A88D3BA20646}" dt="2025-03-05T13:30:53.670" v="20275" actId="571"/>
          <ac:spMkLst>
            <pc:docMk/>
            <pc:sldMk cId="3367579448" sldId="9097"/>
            <ac:spMk id="30" creationId="{88DF5559-3A51-3114-D572-DB3FBDD0E60A}"/>
          </ac:spMkLst>
        </pc:spChg>
        <pc:spChg chg="add mod">
          <ac:chgData name="Matteo Bugamelli (IT)" userId="981305cf-d240-4135-aad6-58c3c25599d9" providerId="ADAL" clId="{C9CBCF29-0105-496C-9F5B-A88D3BA20646}" dt="2025-03-05T13:30:55.681" v="20276" actId="14100"/>
          <ac:spMkLst>
            <pc:docMk/>
            <pc:sldMk cId="3367579448" sldId="9097"/>
            <ac:spMk id="32" creationId="{09695165-1628-4318-A0B2-4DBBAD3DD641}"/>
          </ac:spMkLst>
        </pc:spChg>
        <pc:spChg chg="del mod ord">
          <ac:chgData name="Matteo Bugamelli (IT)" userId="981305cf-d240-4135-aad6-58c3c25599d9" providerId="ADAL" clId="{C9CBCF29-0105-496C-9F5B-A88D3BA20646}" dt="2025-03-12T09:04:46.032" v="37067" actId="478"/>
          <ac:spMkLst>
            <pc:docMk/>
            <pc:sldMk cId="3367579448" sldId="9097"/>
            <ac:spMk id="40" creationId="{8948B79E-891E-1CF4-A99B-3CDAE9A37938}"/>
          </ac:spMkLst>
        </pc:spChg>
        <pc:spChg chg="add mod ord">
          <ac:chgData name="Matteo Bugamelli (IT)" userId="981305cf-d240-4135-aad6-58c3c25599d9" providerId="ADAL" clId="{C9CBCF29-0105-496C-9F5B-A88D3BA20646}" dt="2025-03-12T09:04:42.375" v="37049"/>
          <ac:spMkLst>
            <pc:docMk/>
            <pc:sldMk cId="3367579448" sldId="9097"/>
            <ac:spMk id="82" creationId="{6A569A20-7918-826D-0BAB-DBC6ABA0D5DD}"/>
          </ac:spMkLst>
        </pc:spChg>
        <pc:spChg chg="add mod ord">
          <ac:chgData name="Matteo Bugamelli (IT)" userId="981305cf-d240-4135-aad6-58c3c25599d9" providerId="ADAL" clId="{C9CBCF29-0105-496C-9F5B-A88D3BA20646}" dt="2025-03-12T09:04:42.375" v="37051"/>
          <ac:spMkLst>
            <pc:docMk/>
            <pc:sldMk cId="3367579448" sldId="9097"/>
            <ac:spMk id="86" creationId="{0CE781BA-32BB-A27D-2948-8FEE8EE27D1C}"/>
          </ac:spMkLst>
        </pc:spChg>
        <pc:spChg chg="add mod ord">
          <ac:chgData name="Matteo Bugamelli (IT)" userId="981305cf-d240-4135-aad6-58c3c25599d9" providerId="ADAL" clId="{C9CBCF29-0105-496C-9F5B-A88D3BA20646}" dt="2025-03-12T10:26:03.820" v="37219" actId="255"/>
          <ac:spMkLst>
            <pc:docMk/>
            <pc:sldMk cId="3367579448" sldId="9097"/>
            <ac:spMk id="87" creationId="{CA52762A-C3B2-6C38-6FED-795A42DB876B}"/>
          </ac:spMkLst>
        </pc:spChg>
        <pc:spChg chg="add mod ord">
          <ac:chgData name="Matteo Bugamelli (IT)" userId="981305cf-d240-4135-aad6-58c3c25599d9" providerId="ADAL" clId="{C9CBCF29-0105-496C-9F5B-A88D3BA20646}" dt="2025-03-12T09:04:42.375" v="37055"/>
          <ac:spMkLst>
            <pc:docMk/>
            <pc:sldMk cId="3367579448" sldId="9097"/>
            <ac:spMk id="101" creationId="{908357E6-D696-1C1C-2518-409BE990A322}"/>
          </ac:spMkLst>
        </pc:spChg>
        <pc:spChg chg="mod">
          <ac:chgData name="Matteo Bugamelli (IT)" userId="981305cf-d240-4135-aad6-58c3c25599d9" providerId="ADAL" clId="{C9CBCF29-0105-496C-9F5B-A88D3BA20646}" dt="2025-03-05T15:12:41.494" v="23530" actId="165"/>
          <ac:spMkLst>
            <pc:docMk/>
            <pc:sldMk cId="3367579448" sldId="9097"/>
            <ac:spMk id="105" creationId="{B99C32B3-2920-2963-234B-110DBB9F5D52}"/>
          </ac:spMkLst>
        </pc:spChg>
        <pc:spChg chg="mod">
          <ac:chgData name="Matteo Bugamelli (IT)" userId="981305cf-d240-4135-aad6-58c3c25599d9" providerId="ADAL" clId="{C9CBCF29-0105-496C-9F5B-A88D3BA20646}" dt="2025-03-05T17:09:10.655" v="27787"/>
          <ac:spMkLst>
            <pc:docMk/>
            <pc:sldMk cId="3367579448" sldId="9097"/>
            <ac:spMk id="110" creationId="{076AE7EB-AD36-A593-AB97-E403457B53FF}"/>
          </ac:spMkLst>
        </pc:spChg>
        <pc:spChg chg="mod">
          <ac:chgData name="Matteo Bugamelli (IT)" userId="981305cf-d240-4135-aad6-58c3c25599d9" providerId="ADAL" clId="{C9CBCF29-0105-496C-9F5B-A88D3BA20646}" dt="2025-03-05T17:09:10.655" v="27787"/>
          <ac:spMkLst>
            <pc:docMk/>
            <pc:sldMk cId="3367579448" sldId="9097"/>
            <ac:spMk id="111" creationId="{22161261-6E27-94F1-9F0F-AF2BACD56623}"/>
          </ac:spMkLst>
        </pc:spChg>
        <pc:grpChg chg="add del mod">
          <ac:chgData name="Matteo Bugamelli (IT)" userId="981305cf-d240-4135-aad6-58c3c25599d9" providerId="ADAL" clId="{C9CBCF29-0105-496C-9F5B-A88D3BA20646}" dt="2025-03-12T09:04:55.881" v="37077" actId="165"/>
          <ac:grpSpMkLst>
            <pc:docMk/>
            <pc:sldMk cId="3367579448" sldId="9097"/>
            <ac:grpSpMk id="9" creationId="{AEE87B32-A4CC-1EF6-6289-E50273DA196A}"/>
          </ac:grpSpMkLst>
        </pc:grpChg>
        <pc:grpChg chg="add mod ord">
          <ac:chgData name="Matteo Bugamelli (IT)" userId="981305cf-d240-4135-aad6-58c3c25599d9" providerId="ADAL" clId="{C9CBCF29-0105-496C-9F5B-A88D3BA20646}" dt="2025-03-12T09:04:42.375" v="37047"/>
          <ac:grpSpMkLst>
            <pc:docMk/>
            <pc:sldMk cId="3367579448" sldId="9097"/>
            <ac:grpSpMk id="22" creationId="{17D94238-FB78-62B7-2D02-644116FF3457}"/>
          </ac:grpSpMkLst>
        </pc:grpChg>
        <pc:grpChg chg="mod ord topLvl">
          <ac:chgData name="Matteo Bugamelli (IT)" userId="981305cf-d240-4135-aad6-58c3c25599d9" providerId="ADAL" clId="{C9CBCF29-0105-496C-9F5B-A88D3BA20646}" dt="2025-03-12T09:04:42.375" v="37057"/>
          <ac:grpSpMkLst>
            <pc:docMk/>
            <pc:sldMk cId="3367579448" sldId="9097"/>
            <ac:grpSpMk id="103" creationId="{713A66B2-5E1E-88AE-73CA-3F265203B92B}"/>
          </ac:grpSpMkLst>
        </pc:grpChg>
        <pc:grpChg chg="add mod ord">
          <ac:chgData name="Matteo Bugamelli (IT)" userId="981305cf-d240-4135-aad6-58c3c25599d9" providerId="ADAL" clId="{C9CBCF29-0105-496C-9F5B-A88D3BA20646}" dt="2025-03-12T09:04:42.375" v="37059"/>
          <ac:grpSpMkLst>
            <pc:docMk/>
            <pc:sldMk cId="3367579448" sldId="9097"/>
            <ac:grpSpMk id="109" creationId="{0AB999FA-A7D6-1BD9-F67C-8AF0CB9FDB3A}"/>
          </ac:grpSpMkLst>
        </pc:grpChg>
        <pc:graphicFrameChg chg="mod">
          <ac:chgData name="Matteo Bugamelli (IT)" userId="981305cf-d240-4135-aad6-58c3c25599d9" providerId="ADAL" clId="{C9CBCF29-0105-496C-9F5B-A88D3BA20646}" dt="2025-03-12T09:04:42.375" v="37065"/>
          <ac:graphicFrameMkLst>
            <pc:docMk/>
            <pc:sldMk cId="3367579448" sldId="9097"/>
            <ac:graphicFrameMk id="31" creationId="{0C8C2770-6FD8-6009-8F66-C4E502CBB991}"/>
          </ac:graphicFrameMkLst>
        </pc:graphicFrameChg>
        <pc:picChg chg="mod ord topLvl">
          <ac:chgData name="Matteo Bugamelli (IT)" userId="981305cf-d240-4135-aad6-58c3c25599d9" providerId="ADAL" clId="{C9CBCF29-0105-496C-9F5B-A88D3BA20646}" dt="2025-03-12T09:05:27.035" v="37089" actId="1076"/>
          <ac:picMkLst>
            <pc:docMk/>
            <pc:sldMk cId="3367579448" sldId="9097"/>
            <ac:picMk id="6" creationId="{9C31C06D-1832-71C2-8BC1-E301E91305BF}"/>
          </ac:picMkLst>
        </pc:picChg>
        <pc:picChg chg="add del mod">
          <ac:chgData name="Matteo Bugamelli (IT)" userId="981305cf-d240-4135-aad6-58c3c25599d9" providerId="ADAL" clId="{C9CBCF29-0105-496C-9F5B-A88D3BA20646}" dt="2025-03-12T09:05:23.187" v="37088" actId="478"/>
          <ac:picMkLst>
            <pc:docMk/>
            <pc:sldMk cId="3367579448" sldId="9097"/>
            <ac:picMk id="11" creationId="{A777594E-6A56-C715-7B95-89CAB0C77665}"/>
          </ac:picMkLst>
        </pc:picChg>
        <pc:picChg chg="add del mod">
          <ac:chgData name="Matteo Bugamelli (IT)" userId="981305cf-d240-4135-aad6-58c3c25599d9" providerId="ADAL" clId="{C9CBCF29-0105-496C-9F5B-A88D3BA20646}" dt="2025-03-12T09:05:28.474" v="37090" actId="478"/>
          <ac:picMkLst>
            <pc:docMk/>
            <pc:sldMk cId="3367579448" sldId="9097"/>
            <ac:picMk id="12" creationId="{8335894F-3245-203F-A822-BC17A81ACB13}"/>
          </ac:picMkLst>
        </pc:picChg>
        <pc:picChg chg="mod ord topLvl">
          <ac:chgData name="Matteo Bugamelli (IT)" userId="981305cf-d240-4135-aad6-58c3c25599d9" providerId="ADAL" clId="{C9CBCF29-0105-496C-9F5B-A88D3BA20646}" dt="2025-03-12T09:05:19.073" v="37087" actId="1076"/>
          <ac:picMkLst>
            <pc:docMk/>
            <pc:sldMk cId="3367579448" sldId="9097"/>
            <ac:picMk id="90" creationId="{89177164-D35C-A47A-4C95-DA9E253423F3}"/>
          </ac:picMkLst>
        </pc:picChg>
        <pc:picChg chg="mod">
          <ac:chgData name="Matteo Bugamelli (IT)" userId="981305cf-d240-4135-aad6-58c3c25599d9" providerId="ADAL" clId="{C9CBCF29-0105-496C-9F5B-A88D3BA20646}" dt="2025-03-05T15:12:41.494" v="23530" actId="165"/>
          <ac:picMkLst>
            <pc:docMk/>
            <pc:sldMk cId="3367579448" sldId="9097"/>
            <ac:picMk id="106" creationId="{779DF3EB-9D59-E023-3A2C-91EC07621CAB}"/>
          </ac:picMkLst>
        </pc:picChg>
        <pc:picChg chg="mod ord">
          <ac:chgData name="Matteo Bugamelli (IT)" userId="981305cf-d240-4135-aad6-58c3c25599d9" providerId="ADAL" clId="{C9CBCF29-0105-496C-9F5B-A88D3BA20646}" dt="2025-03-12T09:04:42.375" v="37043"/>
          <ac:picMkLst>
            <pc:docMk/>
            <pc:sldMk cId="3367579448" sldId="9097"/>
            <ac:picMk id="125" creationId="{0E93B7D4-B9BD-396C-F4B5-AFC8023E3FC0}"/>
          </ac:picMkLst>
        </pc:picChg>
      </pc:sldChg>
      <pc:sldChg chg="addSp delSp modSp del mod">
        <pc:chgData name="Matteo Bugamelli (IT)" userId="981305cf-d240-4135-aad6-58c3c25599d9" providerId="ADAL" clId="{C9CBCF29-0105-496C-9F5B-A88D3BA20646}" dt="2025-03-06T08:14:35.403" v="30010" actId="2696"/>
        <pc:sldMkLst>
          <pc:docMk/>
          <pc:sldMk cId="629680177" sldId="9103"/>
        </pc:sldMkLst>
      </pc:sldChg>
      <pc:sldChg chg="addSp delSp modSp add mod">
        <pc:chgData name="Matteo Bugamelli (IT)" userId="981305cf-d240-4135-aad6-58c3c25599d9" providerId="ADAL" clId="{C9CBCF29-0105-496C-9F5B-A88D3BA20646}" dt="2025-03-07T10:06:14.383" v="36120"/>
        <pc:sldMkLst>
          <pc:docMk/>
          <pc:sldMk cId="3220934866" sldId="9103"/>
        </pc:sldMkLst>
        <pc:spChg chg="mod">
          <ac:chgData name="Matteo Bugamelli (IT)" userId="981305cf-d240-4135-aad6-58c3c25599d9" providerId="ADAL" clId="{C9CBCF29-0105-496C-9F5B-A88D3BA20646}" dt="2025-03-07T10:06:02.117" v="36094" actId="948"/>
          <ac:spMkLst>
            <pc:docMk/>
            <pc:sldMk cId="3220934866" sldId="9103"/>
            <ac:spMk id="9" creationId="{2E2B1AAE-8E71-A188-838D-80483E1942F7}"/>
          </ac:spMkLst>
        </pc:spChg>
        <pc:spChg chg="add mod">
          <ac:chgData name="Matteo Bugamelli (IT)" userId="981305cf-d240-4135-aad6-58c3c25599d9" providerId="ADAL" clId="{C9CBCF29-0105-496C-9F5B-A88D3BA20646}" dt="2025-03-07T10:06:14.383" v="36120"/>
          <ac:spMkLst>
            <pc:docMk/>
            <pc:sldMk cId="3220934866" sldId="9103"/>
            <ac:spMk id="14" creationId="{FE0128EC-6A1A-25DB-F8FF-ECECC3340A0A}"/>
          </ac:spMkLst>
        </pc:spChg>
        <pc:spChg chg="add mod">
          <ac:chgData name="Matteo Bugamelli (IT)" userId="981305cf-d240-4135-aad6-58c3c25599d9" providerId="ADAL" clId="{C9CBCF29-0105-496C-9F5B-A88D3BA20646}" dt="2025-03-07T10:06:14.383" v="36120"/>
          <ac:spMkLst>
            <pc:docMk/>
            <pc:sldMk cId="3220934866" sldId="9103"/>
            <ac:spMk id="23" creationId="{0B5D77A4-165B-1F47-30FC-A46DD154A9AB}"/>
          </ac:spMkLst>
        </pc:spChg>
        <pc:graphicFrameChg chg="mod">
          <ac:chgData name="Matteo Bugamelli (IT)" userId="981305cf-d240-4135-aad6-58c3c25599d9" providerId="ADAL" clId="{C9CBCF29-0105-496C-9F5B-A88D3BA20646}" dt="2025-03-07T10:06:02.261" v="36117"/>
          <ac:graphicFrameMkLst>
            <pc:docMk/>
            <pc:sldMk cId="3220934866" sldId="9103"/>
            <ac:graphicFrameMk id="4" creationId="{943E3AD6-8698-2AE4-523C-B06781E95EDE}"/>
          </ac:graphicFrameMkLst>
        </pc:graphicFrameChg>
        <pc:picChg chg="add mod">
          <ac:chgData name="Matteo Bugamelli (IT)" userId="981305cf-d240-4135-aad6-58c3c25599d9" providerId="ADAL" clId="{C9CBCF29-0105-496C-9F5B-A88D3BA20646}" dt="2025-03-07T10:06:14.383" v="36120"/>
          <ac:picMkLst>
            <pc:docMk/>
            <pc:sldMk cId="3220934866" sldId="9103"/>
            <ac:picMk id="20" creationId="{6A8B60FF-3383-8FB6-366F-338884EE0076}"/>
          </ac:picMkLst>
        </pc:picChg>
        <pc:picChg chg="add mod">
          <ac:chgData name="Matteo Bugamelli (IT)" userId="981305cf-d240-4135-aad6-58c3c25599d9" providerId="ADAL" clId="{C9CBCF29-0105-496C-9F5B-A88D3BA20646}" dt="2025-03-07T10:06:14.383" v="36120"/>
          <ac:picMkLst>
            <pc:docMk/>
            <pc:sldMk cId="3220934866" sldId="9103"/>
            <ac:picMk id="22" creationId="{845F0332-7372-A2B5-D4E9-39C1DD383377}"/>
          </ac:picMkLst>
        </pc:picChg>
      </pc:sldChg>
      <pc:sldChg chg="addSp delSp modSp mod">
        <pc:chgData name="Matteo Bugamelli (IT)" userId="981305cf-d240-4135-aad6-58c3c25599d9" providerId="ADAL" clId="{C9CBCF29-0105-496C-9F5B-A88D3BA20646}" dt="2025-03-05T13:33:05.597" v="20488" actId="164"/>
        <pc:sldMkLst>
          <pc:docMk/>
          <pc:sldMk cId="2951778725" sldId="9105"/>
        </pc:sldMkLst>
        <pc:spChg chg="mod ord">
          <ac:chgData name="Matteo Bugamelli (IT)" userId="981305cf-d240-4135-aad6-58c3c25599d9" providerId="ADAL" clId="{C9CBCF29-0105-496C-9F5B-A88D3BA20646}" dt="2025-03-05T13:32:34.621" v="20414"/>
          <ac:spMkLst>
            <pc:docMk/>
            <pc:sldMk cId="2951778725" sldId="9105"/>
            <ac:spMk id="2" creationId="{19AEAE26-9989-C4BB-2E55-BF28C439CFB3}"/>
          </ac:spMkLst>
        </pc:spChg>
        <pc:spChg chg="mod ord">
          <ac:chgData name="Matteo Bugamelli (IT)" userId="981305cf-d240-4135-aad6-58c3c25599d9" providerId="ADAL" clId="{C9CBCF29-0105-496C-9F5B-A88D3BA20646}" dt="2025-03-05T13:32:34.620" v="20408"/>
          <ac:spMkLst>
            <pc:docMk/>
            <pc:sldMk cId="2951778725" sldId="9105"/>
            <ac:spMk id="4" creationId="{D66EC5FB-029C-56B1-3F5E-37F233A9D31A}"/>
          </ac:spMkLst>
        </pc:spChg>
        <pc:spChg chg="mod ord">
          <ac:chgData name="Matteo Bugamelli (IT)" userId="981305cf-d240-4135-aad6-58c3c25599d9" providerId="ADAL" clId="{C9CBCF29-0105-496C-9F5B-A88D3BA20646}" dt="2025-03-05T13:32:34.618" v="20406"/>
          <ac:spMkLst>
            <pc:docMk/>
            <pc:sldMk cId="2951778725" sldId="9105"/>
            <ac:spMk id="5" creationId="{3D5077F2-1B5F-A3D5-3C4A-85D7B1BA466A}"/>
          </ac:spMkLst>
        </pc:spChg>
        <pc:spChg chg="mod ord">
          <ac:chgData name="Matteo Bugamelli (IT)" userId="981305cf-d240-4135-aad6-58c3c25599d9" providerId="ADAL" clId="{C9CBCF29-0105-496C-9F5B-A88D3BA20646}" dt="2025-03-05T13:32:34.620" v="20410"/>
          <ac:spMkLst>
            <pc:docMk/>
            <pc:sldMk cId="2951778725" sldId="9105"/>
            <ac:spMk id="10" creationId="{CB54EE51-2237-7EFA-FA49-890A3546A8EB}"/>
          </ac:spMkLst>
        </pc:spChg>
        <pc:spChg chg="mod ord">
          <ac:chgData name="Matteo Bugamelli (IT)" userId="981305cf-d240-4135-aad6-58c3c25599d9" providerId="ADAL" clId="{C9CBCF29-0105-496C-9F5B-A88D3BA20646}" dt="2025-03-05T13:32:34.621" v="20412"/>
          <ac:spMkLst>
            <pc:docMk/>
            <pc:sldMk cId="2951778725" sldId="9105"/>
            <ac:spMk id="13" creationId="{48912C56-1B36-AAC8-2B34-410DE28CCA20}"/>
          </ac:spMkLst>
        </pc:spChg>
        <pc:spChg chg="mod">
          <ac:chgData name="Matteo Bugamelli (IT)" userId="981305cf-d240-4135-aad6-58c3c25599d9" providerId="ADAL" clId="{C9CBCF29-0105-496C-9F5B-A88D3BA20646}" dt="2025-03-05T13:31:53.545" v="20310"/>
          <ac:spMkLst>
            <pc:docMk/>
            <pc:sldMk cId="2951778725" sldId="9105"/>
            <ac:spMk id="16" creationId="{6986479D-AA03-7C41-D947-454154797D39}"/>
          </ac:spMkLst>
        </pc:spChg>
        <pc:spChg chg="mod">
          <ac:chgData name="Matteo Bugamelli (IT)" userId="981305cf-d240-4135-aad6-58c3c25599d9" providerId="ADAL" clId="{C9CBCF29-0105-496C-9F5B-A88D3BA20646}" dt="2025-03-05T13:31:53.545" v="20310"/>
          <ac:spMkLst>
            <pc:docMk/>
            <pc:sldMk cId="2951778725" sldId="9105"/>
            <ac:spMk id="17" creationId="{9886CC83-816D-3D09-C5EB-A176F9373599}"/>
          </ac:spMkLst>
        </pc:spChg>
        <pc:spChg chg="mod">
          <ac:chgData name="Matteo Bugamelli (IT)" userId="981305cf-d240-4135-aad6-58c3c25599d9" providerId="ADAL" clId="{C9CBCF29-0105-496C-9F5B-A88D3BA20646}" dt="2025-03-05T13:31:53.545" v="20310"/>
          <ac:spMkLst>
            <pc:docMk/>
            <pc:sldMk cId="2951778725" sldId="9105"/>
            <ac:spMk id="18" creationId="{419C4407-BC4C-CB35-577E-72CD97FD5C1B}"/>
          </ac:spMkLst>
        </pc:spChg>
        <pc:spChg chg="add mod">
          <ac:chgData name="Matteo Bugamelli (IT)" userId="981305cf-d240-4135-aad6-58c3c25599d9" providerId="ADAL" clId="{C9CBCF29-0105-496C-9F5B-A88D3BA20646}" dt="2025-03-05T13:33:05.597" v="20488" actId="164"/>
          <ac:spMkLst>
            <pc:docMk/>
            <pc:sldMk cId="2951778725" sldId="9105"/>
            <ac:spMk id="30" creationId="{DFB0D9AA-1D12-0987-10E9-2730352C5153}"/>
          </ac:spMkLst>
        </pc:spChg>
        <pc:spChg chg="mod topLvl">
          <ac:chgData name="Matteo Bugamelli (IT)" userId="981305cf-d240-4135-aad6-58c3c25599d9" providerId="ADAL" clId="{C9CBCF29-0105-496C-9F5B-A88D3BA20646}" dt="2025-02-19T18:11:32.853" v="11493" actId="1076"/>
          <ac:spMkLst>
            <pc:docMk/>
            <pc:sldMk cId="2951778725" sldId="9105"/>
            <ac:spMk id="48" creationId="{8FC7C9C8-5FAE-687B-023D-467C69DA50F3}"/>
          </ac:spMkLst>
        </pc:spChg>
        <pc:spChg chg="mod topLvl">
          <ac:chgData name="Matteo Bugamelli (IT)" userId="981305cf-d240-4135-aad6-58c3c25599d9" providerId="ADAL" clId="{C9CBCF29-0105-496C-9F5B-A88D3BA20646}" dt="2025-02-19T18:11:21.883" v="11491" actId="1076"/>
          <ac:spMkLst>
            <pc:docMk/>
            <pc:sldMk cId="2951778725" sldId="9105"/>
            <ac:spMk id="51" creationId="{16D532C0-F2B4-127D-B162-D8B601712295}"/>
          </ac:spMkLst>
        </pc:spChg>
        <pc:spChg chg="mod topLvl">
          <ac:chgData name="Matteo Bugamelli (IT)" userId="981305cf-d240-4135-aad6-58c3c25599d9" providerId="ADAL" clId="{C9CBCF29-0105-496C-9F5B-A88D3BA20646}" dt="2025-02-19T18:11:54.420" v="11498" actId="1076"/>
          <ac:spMkLst>
            <pc:docMk/>
            <pc:sldMk cId="2951778725" sldId="9105"/>
            <ac:spMk id="52" creationId="{4773A09D-3903-5327-F43F-790589D853EF}"/>
          </ac:spMkLst>
        </pc:spChg>
        <pc:spChg chg="mod topLvl">
          <ac:chgData name="Matteo Bugamelli (IT)" userId="981305cf-d240-4135-aad6-58c3c25599d9" providerId="ADAL" clId="{C9CBCF29-0105-496C-9F5B-A88D3BA20646}" dt="2025-02-19T18:09:46.078" v="11468" actId="165"/>
          <ac:spMkLst>
            <pc:docMk/>
            <pc:sldMk cId="2951778725" sldId="9105"/>
            <ac:spMk id="53" creationId="{9D40F131-0E3D-30E0-5454-D232C2A90705}"/>
          </ac:spMkLst>
        </pc:spChg>
        <pc:spChg chg="mod topLvl">
          <ac:chgData name="Matteo Bugamelli (IT)" userId="981305cf-d240-4135-aad6-58c3c25599d9" providerId="ADAL" clId="{C9CBCF29-0105-496C-9F5B-A88D3BA20646}" dt="2025-02-19T18:11:51.853" v="11497" actId="1076"/>
          <ac:spMkLst>
            <pc:docMk/>
            <pc:sldMk cId="2951778725" sldId="9105"/>
            <ac:spMk id="54" creationId="{595626DB-83BC-97C5-46CE-108E80F50DC9}"/>
          </ac:spMkLst>
        </pc:spChg>
        <pc:spChg chg="mod topLvl">
          <ac:chgData name="Matteo Bugamelli (IT)" userId="981305cf-d240-4135-aad6-58c3c25599d9" providerId="ADAL" clId="{C9CBCF29-0105-496C-9F5B-A88D3BA20646}" dt="2025-02-19T18:15:41.318" v="12070" actId="20577"/>
          <ac:spMkLst>
            <pc:docMk/>
            <pc:sldMk cId="2951778725" sldId="9105"/>
            <ac:spMk id="55" creationId="{469837E6-DFAD-148D-691E-5621F07C2734}"/>
          </ac:spMkLst>
        </pc:spChg>
        <pc:spChg chg="mod topLvl">
          <ac:chgData name="Matteo Bugamelli (IT)" userId="981305cf-d240-4135-aad6-58c3c25599d9" providerId="ADAL" clId="{C9CBCF29-0105-496C-9F5B-A88D3BA20646}" dt="2025-02-19T18:12:01.143" v="11500" actId="1076"/>
          <ac:spMkLst>
            <pc:docMk/>
            <pc:sldMk cId="2951778725" sldId="9105"/>
            <ac:spMk id="56" creationId="{938F6323-E511-8FDA-8778-86EB56E45437}"/>
          </ac:spMkLst>
        </pc:spChg>
        <pc:spChg chg="mod">
          <ac:chgData name="Matteo Bugamelli (IT)" userId="981305cf-d240-4135-aad6-58c3c25599d9" providerId="ADAL" clId="{C9CBCF29-0105-496C-9F5B-A88D3BA20646}" dt="2025-02-19T17:45:57.625" v="7855" actId="12789"/>
          <ac:spMkLst>
            <pc:docMk/>
            <pc:sldMk cId="2951778725" sldId="9105"/>
            <ac:spMk id="58" creationId="{2FD5968A-95EC-3CA9-F165-26381F75EC11}"/>
          </ac:spMkLst>
        </pc:spChg>
        <pc:spChg chg="mod">
          <ac:chgData name="Matteo Bugamelli (IT)" userId="981305cf-d240-4135-aad6-58c3c25599d9" providerId="ADAL" clId="{C9CBCF29-0105-496C-9F5B-A88D3BA20646}" dt="2025-02-19T17:45:57.625" v="7855" actId="12789"/>
          <ac:spMkLst>
            <pc:docMk/>
            <pc:sldMk cId="2951778725" sldId="9105"/>
            <ac:spMk id="59" creationId="{CBC1BD38-B065-B89F-C9CA-C337C73BABA7}"/>
          </ac:spMkLst>
        </pc:spChg>
        <pc:spChg chg="add mod">
          <ac:chgData name="Matteo Bugamelli (IT)" userId="981305cf-d240-4135-aad6-58c3c25599d9" providerId="ADAL" clId="{C9CBCF29-0105-496C-9F5B-A88D3BA20646}" dt="2025-03-05T13:32:34.625" v="20423"/>
          <ac:spMkLst>
            <pc:docMk/>
            <pc:sldMk cId="2951778725" sldId="9105"/>
            <ac:spMk id="61" creationId="{A4284755-1C6D-C514-A667-5801C97E22D8}"/>
          </ac:spMkLst>
        </pc:spChg>
        <pc:spChg chg="add mod">
          <ac:chgData name="Matteo Bugamelli (IT)" userId="981305cf-d240-4135-aad6-58c3c25599d9" providerId="ADAL" clId="{C9CBCF29-0105-496C-9F5B-A88D3BA20646}" dt="2025-03-05T13:32:34.626" v="20424"/>
          <ac:spMkLst>
            <pc:docMk/>
            <pc:sldMk cId="2951778725" sldId="9105"/>
            <ac:spMk id="62" creationId="{A4284755-1C6D-C514-A667-5801C97E22D8}"/>
          </ac:spMkLst>
        </pc:spChg>
        <pc:spChg chg="add mod">
          <ac:chgData name="Matteo Bugamelli (IT)" userId="981305cf-d240-4135-aad6-58c3c25599d9" providerId="ADAL" clId="{C9CBCF29-0105-496C-9F5B-A88D3BA20646}" dt="2025-03-05T13:32:34.626" v="20425"/>
          <ac:spMkLst>
            <pc:docMk/>
            <pc:sldMk cId="2951778725" sldId="9105"/>
            <ac:spMk id="63" creationId="{A4284755-1C6D-C514-A667-5801C97E22D8}"/>
          </ac:spMkLst>
        </pc:spChg>
        <pc:spChg chg="add mod">
          <ac:chgData name="Matteo Bugamelli (IT)" userId="981305cf-d240-4135-aad6-58c3c25599d9" providerId="ADAL" clId="{C9CBCF29-0105-496C-9F5B-A88D3BA20646}" dt="2025-03-05T13:32:34.626" v="20426"/>
          <ac:spMkLst>
            <pc:docMk/>
            <pc:sldMk cId="2951778725" sldId="9105"/>
            <ac:spMk id="89" creationId="{9FE3DEA1-999A-ABE4-616E-099D2CE66291}"/>
          </ac:spMkLst>
        </pc:spChg>
        <pc:spChg chg="add mod">
          <ac:chgData name="Matteo Bugamelli (IT)" userId="981305cf-d240-4135-aad6-58c3c25599d9" providerId="ADAL" clId="{C9CBCF29-0105-496C-9F5B-A88D3BA20646}" dt="2025-03-05T13:32:34.627" v="20427"/>
          <ac:spMkLst>
            <pc:docMk/>
            <pc:sldMk cId="2951778725" sldId="9105"/>
            <ac:spMk id="96" creationId="{2B7597E6-D99E-C06F-5E4C-04D9A196834E}"/>
          </ac:spMkLst>
        </pc:spChg>
        <pc:spChg chg="add mod">
          <ac:chgData name="Matteo Bugamelli (IT)" userId="981305cf-d240-4135-aad6-58c3c25599d9" providerId="ADAL" clId="{C9CBCF29-0105-496C-9F5B-A88D3BA20646}" dt="2025-03-05T13:32:34.628" v="20428"/>
          <ac:spMkLst>
            <pc:docMk/>
            <pc:sldMk cId="2951778725" sldId="9105"/>
            <ac:spMk id="99" creationId="{01301908-22F7-F4A3-0A49-84497253B71E}"/>
          </ac:spMkLst>
        </pc:spChg>
        <pc:grpChg chg="mod">
          <ac:chgData name="Matteo Bugamelli (IT)" userId="981305cf-d240-4135-aad6-58c3c25599d9" providerId="ADAL" clId="{C9CBCF29-0105-496C-9F5B-A88D3BA20646}" dt="2025-03-05T13:32:34.624" v="20419"/>
          <ac:grpSpMkLst>
            <pc:docMk/>
            <pc:sldMk cId="2951778725" sldId="9105"/>
            <ac:grpSpMk id="3" creationId="{5F582B3C-8EE3-9962-D85D-39EF3B063CE4}"/>
          </ac:grpSpMkLst>
        </pc:grpChg>
        <pc:grpChg chg="add mod ord">
          <ac:chgData name="Matteo Bugamelli (IT)" userId="981305cf-d240-4135-aad6-58c3c25599d9" providerId="ADAL" clId="{C9CBCF29-0105-496C-9F5B-A88D3BA20646}" dt="2025-03-05T13:33:05.597" v="20488" actId="164"/>
          <ac:grpSpMkLst>
            <pc:docMk/>
            <pc:sldMk cId="2951778725" sldId="9105"/>
            <ac:grpSpMk id="15" creationId="{3180B5F4-DAB2-3FBD-D25A-C6CB4BD694FA}"/>
          </ac:grpSpMkLst>
        </pc:grpChg>
        <pc:grpChg chg="add mod">
          <ac:chgData name="Matteo Bugamelli (IT)" userId="981305cf-d240-4135-aad6-58c3c25599d9" providerId="ADAL" clId="{C9CBCF29-0105-496C-9F5B-A88D3BA20646}" dt="2025-03-05T13:33:05.597" v="20488" actId="164"/>
          <ac:grpSpMkLst>
            <pc:docMk/>
            <pc:sldMk cId="2951778725" sldId="9105"/>
            <ac:grpSpMk id="37" creationId="{E27267A8-D852-9A4E-13CA-1E89B7EE943E}"/>
          </ac:grpSpMkLst>
        </pc:grpChg>
        <pc:grpChg chg="add mod ord">
          <ac:chgData name="Matteo Bugamelli (IT)" userId="981305cf-d240-4135-aad6-58c3c25599d9" providerId="ADAL" clId="{C9CBCF29-0105-496C-9F5B-A88D3BA20646}" dt="2025-03-05T13:32:34.624" v="20421"/>
          <ac:grpSpMkLst>
            <pc:docMk/>
            <pc:sldMk cId="2951778725" sldId="9105"/>
            <ac:grpSpMk id="57" creationId="{A7D6A7EF-0E7F-9724-24A3-2C0B8EF4CF67}"/>
          </ac:grpSpMkLst>
        </pc:grpChg>
        <pc:graphicFrameChg chg="mod">
          <ac:chgData name="Matteo Bugamelli (IT)" userId="981305cf-d240-4135-aad6-58c3c25599d9" providerId="ADAL" clId="{C9CBCF29-0105-496C-9F5B-A88D3BA20646}" dt="2025-03-05T13:32:34.625" v="20422"/>
          <ac:graphicFrameMkLst>
            <pc:docMk/>
            <pc:sldMk cId="2951778725" sldId="9105"/>
            <ac:graphicFrameMk id="12" creationId="{37C9BC12-C9CC-AF38-827B-61026300484E}"/>
          </ac:graphicFrameMkLst>
        </pc:graphicFrameChg>
        <pc:graphicFrameChg chg="add mod ord modGraphic">
          <ac:chgData name="Matteo Bugamelli (IT)" userId="981305cf-d240-4135-aad6-58c3c25599d9" providerId="ADAL" clId="{C9CBCF29-0105-496C-9F5B-A88D3BA20646}" dt="2025-03-05T13:32:34.617" v="20404"/>
          <ac:graphicFrameMkLst>
            <pc:docMk/>
            <pc:sldMk cId="2951778725" sldId="9105"/>
            <ac:graphicFrameMk id="19" creationId="{BB7CB84C-1508-ABB9-F871-F0FD18C5A4FB}"/>
          </ac:graphicFrameMkLst>
        </pc:graphicFrameChg>
        <pc:graphicFrameChg chg="add del mod ord modGraphic">
          <ac:chgData name="Matteo Bugamelli (IT)" userId="981305cf-d240-4135-aad6-58c3c25599d9" providerId="ADAL" clId="{C9CBCF29-0105-496C-9F5B-A88D3BA20646}" dt="2025-03-05T13:32:34.623" v="20418"/>
          <ac:graphicFrameMkLst>
            <pc:docMk/>
            <pc:sldMk cId="2951778725" sldId="9105"/>
            <ac:graphicFrameMk id="20" creationId="{C6F09BB9-3C9E-9344-F1C3-5510D5015B1C}"/>
          </ac:graphicFrameMkLst>
        </pc:graphicFrameChg>
        <pc:graphicFrameChg chg="mod">
          <ac:chgData name="Matteo Bugamelli (IT)" userId="981305cf-d240-4135-aad6-58c3c25599d9" providerId="ADAL" clId="{C9CBCF29-0105-496C-9F5B-A88D3BA20646}" dt="2025-03-05T13:32:34.629" v="20430"/>
          <ac:graphicFrameMkLst>
            <pc:docMk/>
            <pc:sldMk cId="2951778725" sldId="9105"/>
            <ac:graphicFrameMk id="31" creationId="{0A29E1E7-023B-B7BD-A763-B71A4883C038}"/>
          </ac:graphicFrameMkLst>
        </pc:graphicFrameChg>
        <pc:picChg chg="mod topLvl">
          <ac:chgData name="Matteo Bugamelli (IT)" userId="981305cf-d240-4135-aad6-58c3c25599d9" providerId="ADAL" clId="{C9CBCF29-0105-496C-9F5B-A88D3BA20646}" dt="2025-02-19T18:09:46.078" v="11468" actId="165"/>
          <ac:picMkLst>
            <pc:docMk/>
            <pc:sldMk cId="2951778725" sldId="9105"/>
            <ac:picMk id="49" creationId="{438FFCB0-E8CD-B2D0-8B18-45D7453B788D}"/>
          </ac:picMkLst>
        </pc:picChg>
        <pc:picChg chg="mod topLvl">
          <ac:chgData name="Matteo Bugamelli (IT)" userId="981305cf-d240-4135-aad6-58c3c25599d9" providerId="ADAL" clId="{C9CBCF29-0105-496C-9F5B-A88D3BA20646}" dt="2025-02-19T18:09:46.078" v="11468" actId="165"/>
          <ac:picMkLst>
            <pc:docMk/>
            <pc:sldMk cId="2951778725" sldId="9105"/>
            <ac:picMk id="50" creationId="{FF543E5A-BA1A-5A8E-0715-82184028C59A}"/>
          </ac:picMkLst>
        </pc:picChg>
        <pc:picChg chg="mod ord">
          <ac:chgData name="Matteo Bugamelli (IT)" userId="981305cf-d240-4135-aad6-58c3c25599d9" providerId="ADAL" clId="{C9CBCF29-0105-496C-9F5B-A88D3BA20646}" dt="2025-03-05T13:32:34.622" v="20416"/>
          <ac:picMkLst>
            <pc:docMk/>
            <pc:sldMk cId="2951778725" sldId="9105"/>
            <ac:picMk id="92" creationId="{110595A0-AE73-1FC3-5775-4AB53B2FDD7E}"/>
          </ac:picMkLst>
        </pc:picChg>
      </pc:sldChg>
      <pc:sldChg chg="addSp delSp modSp mod">
        <pc:chgData name="Matteo Bugamelli (IT)" userId="981305cf-d240-4135-aad6-58c3c25599d9" providerId="ADAL" clId="{C9CBCF29-0105-496C-9F5B-A88D3BA20646}" dt="2025-03-07T10:53:02.758" v="36172" actId="478"/>
        <pc:sldMkLst>
          <pc:docMk/>
          <pc:sldMk cId="2305979412" sldId="9106"/>
        </pc:sldMkLst>
        <pc:spChg chg="mod ord">
          <ac:chgData name="Matteo Bugamelli (IT)" userId="981305cf-d240-4135-aad6-58c3c25599d9" providerId="ADAL" clId="{C9CBCF29-0105-496C-9F5B-A88D3BA20646}" dt="2025-03-05T11:51:49.308" v="19517"/>
          <ac:spMkLst>
            <pc:docMk/>
            <pc:sldMk cId="2305979412" sldId="9106"/>
            <ac:spMk id="2" creationId="{A759191A-D688-9F4C-2B23-52B21E4D7F03}"/>
          </ac:spMkLst>
        </pc:spChg>
        <pc:spChg chg="mod ord">
          <ac:chgData name="Matteo Bugamelli (IT)" userId="981305cf-d240-4135-aad6-58c3c25599d9" providerId="ADAL" clId="{C9CBCF29-0105-496C-9F5B-A88D3BA20646}" dt="2025-03-05T11:51:49.311" v="19525"/>
          <ac:spMkLst>
            <pc:docMk/>
            <pc:sldMk cId="2305979412" sldId="9106"/>
            <ac:spMk id="3" creationId="{AADDAB5B-8276-A7CF-1D18-CFC126A253AE}"/>
          </ac:spMkLst>
        </pc:spChg>
        <pc:spChg chg="mod ord">
          <ac:chgData name="Matteo Bugamelli (IT)" userId="981305cf-d240-4135-aad6-58c3c25599d9" providerId="ADAL" clId="{C9CBCF29-0105-496C-9F5B-A88D3BA20646}" dt="2025-03-05T11:51:49.309" v="19519"/>
          <ac:spMkLst>
            <pc:docMk/>
            <pc:sldMk cId="2305979412" sldId="9106"/>
            <ac:spMk id="4" creationId="{F83939F4-E45A-8076-4AA8-72D7ADBFEBAB}"/>
          </ac:spMkLst>
        </pc:spChg>
        <pc:spChg chg="mod ord topLvl">
          <ac:chgData name="Matteo Bugamelli (IT)" userId="981305cf-d240-4135-aad6-58c3c25599d9" providerId="ADAL" clId="{C9CBCF29-0105-496C-9F5B-A88D3BA20646}" dt="2025-03-05T11:51:49.312" v="19528"/>
          <ac:spMkLst>
            <pc:docMk/>
            <pc:sldMk cId="2305979412" sldId="9106"/>
            <ac:spMk id="40" creationId="{6A87D272-402E-3736-4AE4-95047C9FBC8D}"/>
          </ac:spMkLst>
        </pc:spChg>
        <pc:spChg chg="mod ord topLvl">
          <ac:chgData name="Matteo Bugamelli (IT)" userId="981305cf-d240-4135-aad6-58c3c25599d9" providerId="ADAL" clId="{C9CBCF29-0105-496C-9F5B-A88D3BA20646}" dt="2025-03-05T11:51:49.313" v="19531"/>
          <ac:spMkLst>
            <pc:docMk/>
            <pc:sldMk cId="2305979412" sldId="9106"/>
            <ac:spMk id="42" creationId="{4FD32B80-BFF7-CBCB-9871-D7ECED2D69DD}"/>
          </ac:spMkLst>
        </pc:spChg>
        <pc:graphicFrameChg chg="mod">
          <ac:chgData name="Matteo Bugamelli (IT)" userId="981305cf-d240-4135-aad6-58c3c25599d9" providerId="ADAL" clId="{C9CBCF29-0105-496C-9F5B-A88D3BA20646}" dt="2025-03-05T11:51:49.316" v="19535"/>
          <ac:graphicFrameMkLst>
            <pc:docMk/>
            <pc:sldMk cId="2305979412" sldId="9106"/>
            <ac:graphicFrameMk id="5" creationId="{B7D45549-79E2-70EC-977C-77C6FAEF358F}"/>
          </ac:graphicFrameMkLst>
        </pc:graphicFrameChg>
        <pc:picChg chg="mod ord">
          <ac:chgData name="Matteo Bugamelli (IT)" userId="981305cf-d240-4135-aad6-58c3c25599d9" providerId="ADAL" clId="{C9CBCF29-0105-496C-9F5B-A88D3BA20646}" dt="2025-03-05T11:51:49.307" v="19515"/>
          <ac:picMkLst>
            <pc:docMk/>
            <pc:sldMk cId="2305979412" sldId="9106"/>
            <ac:picMk id="7" creationId="{5129FE96-36F2-D2E3-C374-E141147A548B}"/>
          </ac:picMkLst>
        </pc:picChg>
        <pc:picChg chg="mod ord">
          <ac:chgData name="Matteo Bugamelli (IT)" userId="981305cf-d240-4135-aad6-58c3c25599d9" providerId="ADAL" clId="{C9CBCF29-0105-496C-9F5B-A88D3BA20646}" dt="2025-03-05T11:51:49.309" v="19521"/>
          <ac:picMkLst>
            <pc:docMk/>
            <pc:sldMk cId="2305979412" sldId="9106"/>
            <ac:picMk id="14" creationId="{055C01F1-BE5F-1359-2832-76045D7F3016}"/>
          </ac:picMkLst>
        </pc:picChg>
        <pc:picChg chg="mod ord">
          <ac:chgData name="Matteo Bugamelli (IT)" userId="981305cf-d240-4135-aad6-58c3c25599d9" providerId="ADAL" clId="{C9CBCF29-0105-496C-9F5B-A88D3BA20646}" dt="2025-03-05T11:51:49.310" v="19523"/>
          <ac:picMkLst>
            <pc:docMk/>
            <pc:sldMk cId="2305979412" sldId="9106"/>
            <ac:picMk id="16" creationId="{2BA880CE-4F6A-B121-40C6-98FFD11F5094}"/>
          </ac:picMkLst>
        </pc:picChg>
        <pc:picChg chg="mod topLvl">
          <ac:chgData name="Matteo Bugamelli (IT)" userId="981305cf-d240-4135-aad6-58c3c25599d9" providerId="ADAL" clId="{C9CBCF29-0105-496C-9F5B-A88D3BA20646}" dt="2025-03-05T11:51:49.311" v="19526"/>
          <ac:picMkLst>
            <pc:docMk/>
            <pc:sldMk cId="2305979412" sldId="9106"/>
            <ac:picMk id="39" creationId="{E4B786EB-2BB2-3F92-0F13-645E32FD36C9}"/>
          </ac:picMkLst>
        </pc:picChg>
        <pc:picChg chg="add mod">
          <ac:chgData name="Matteo Bugamelli (IT)" userId="981305cf-d240-4135-aad6-58c3c25599d9" providerId="ADAL" clId="{C9CBCF29-0105-496C-9F5B-A88D3BA20646}" dt="2025-03-05T11:51:49.312" v="19529"/>
          <ac:picMkLst>
            <pc:docMk/>
            <pc:sldMk cId="2305979412" sldId="9106"/>
            <ac:picMk id="1026" creationId="{E188A439-D1CA-24C0-2CF6-F430027816BF}"/>
          </ac:picMkLst>
        </pc:picChg>
      </pc:sldChg>
      <pc:sldChg chg="addSp delSp modSp del mod">
        <pc:chgData name="Matteo Bugamelli (IT)" userId="981305cf-d240-4135-aad6-58c3c25599d9" providerId="ADAL" clId="{C9CBCF29-0105-496C-9F5B-A88D3BA20646}" dt="2025-02-19T18:09:19.777" v="11466" actId="47"/>
        <pc:sldMkLst>
          <pc:docMk/>
          <pc:sldMk cId="3840357065" sldId="9109"/>
        </pc:sldMkLst>
      </pc:sldChg>
      <pc:sldChg chg="del">
        <pc:chgData name="Matteo Bugamelli (IT)" userId="981305cf-d240-4135-aad6-58c3c25599d9" providerId="ADAL" clId="{C9CBCF29-0105-496C-9F5B-A88D3BA20646}" dt="2025-02-19T18:20:17.974" v="12842" actId="47"/>
        <pc:sldMkLst>
          <pc:docMk/>
          <pc:sldMk cId="1219823112" sldId="9110"/>
        </pc:sldMkLst>
      </pc:sldChg>
      <pc:sldChg chg="del">
        <pc:chgData name="Matteo Bugamelli (IT)" userId="981305cf-d240-4135-aad6-58c3c25599d9" providerId="ADAL" clId="{C9CBCF29-0105-496C-9F5B-A88D3BA20646}" dt="2025-02-19T18:20:17.974" v="12842" actId="47"/>
        <pc:sldMkLst>
          <pc:docMk/>
          <pc:sldMk cId="2316945071" sldId="9111"/>
        </pc:sldMkLst>
      </pc:sldChg>
      <pc:sldChg chg="del">
        <pc:chgData name="Matteo Bugamelli (IT)" userId="981305cf-d240-4135-aad6-58c3c25599d9" providerId="ADAL" clId="{C9CBCF29-0105-496C-9F5B-A88D3BA20646}" dt="2025-02-19T18:17:11.570" v="12292" actId="47"/>
        <pc:sldMkLst>
          <pc:docMk/>
          <pc:sldMk cId="1715628521" sldId="9112"/>
        </pc:sldMkLst>
      </pc:sldChg>
      <pc:sldChg chg="del">
        <pc:chgData name="Matteo Bugamelli (IT)" userId="981305cf-d240-4135-aad6-58c3c25599d9" providerId="ADAL" clId="{C9CBCF29-0105-496C-9F5B-A88D3BA20646}" dt="2025-02-19T18:20:17.974" v="12842" actId="47"/>
        <pc:sldMkLst>
          <pc:docMk/>
          <pc:sldMk cId="970525586" sldId="9113"/>
        </pc:sldMkLst>
      </pc:sldChg>
      <pc:sldChg chg="del">
        <pc:chgData name="Matteo Bugamelli (IT)" userId="981305cf-d240-4135-aad6-58c3c25599d9" providerId="ADAL" clId="{C9CBCF29-0105-496C-9F5B-A88D3BA20646}" dt="2025-02-19T18:15:06.938" v="11773" actId="47"/>
        <pc:sldMkLst>
          <pc:docMk/>
          <pc:sldMk cId="216545503" sldId="9114"/>
        </pc:sldMkLst>
      </pc:sldChg>
      <pc:sldChg chg="del">
        <pc:chgData name="Matteo Bugamelli (IT)" userId="981305cf-d240-4135-aad6-58c3c25599d9" providerId="ADAL" clId="{C9CBCF29-0105-496C-9F5B-A88D3BA20646}" dt="2025-02-19T18:15:03.511" v="11772" actId="47"/>
        <pc:sldMkLst>
          <pc:docMk/>
          <pc:sldMk cId="681264587" sldId="9115"/>
        </pc:sldMkLst>
      </pc:sldChg>
      <pc:sldChg chg="addSp modSp del">
        <pc:chgData name="Matteo Bugamelli (IT)" userId="981305cf-d240-4135-aad6-58c3c25599d9" providerId="ADAL" clId="{C9CBCF29-0105-496C-9F5B-A88D3BA20646}" dt="2025-03-06T15:49:35.944" v="30154" actId="47"/>
        <pc:sldMkLst>
          <pc:docMk/>
          <pc:sldMk cId="528895870" sldId="9116"/>
        </pc:sldMkLst>
      </pc:sldChg>
      <pc:sldChg chg="addSp modSp del">
        <pc:chgData name="Matteo Bugamelli (IT)" userId="981305cf-d240-4135-aad6-58c3c25599d9" providerId="ADAL" clId="{C9CBCF29-0105-496C-9F5B-A88D3BA20646}" dt="2025-02-19T17:58:19.677" v="11383" actId="47"/>
        <pc:sldMkLst>
          <pc:docMk/>
          <pc:sldMk cId="2772380030" sldId="9117"/>
        </pc:sldMkLst>
      </pc:sldChg>
      <pc:sldChg chg="delSp modSp del mod">
        <pc:chgData name="Matteo Bugamelli (IT)" userId="981305cf-d240-4135-aad6-58c3c25599d9" providerId="ADAL" clId="{C9CBCF29-0105-496C-9F5B-A88D3BA20646}" dt="2025-02-19T16:59:40.625" v="1055" actId="47"/>
        <pc:sldMkLst>
          <pc:docMk/>
          <pc:sldMk cId="607822236" sldId="9118"/>
        </pc:sldMkLst>
      </pc:sldChg>
      <pc:sldChg chg="addSp delSp modSp add mod">
        <pc:chgData name="Matteo Bugamelli (IT)" userId="981305cf-d240-4135-aad6-58c3c25599d9" providerId="ADAL" clId="{C9CBCF29-0105-496C-9F5B-A88D3BA20646}" dt="2025-03-05T13:33:13.824" v="20492" actId="571"/>
        <pc:sldMkLst>
          <pc:docMk/>
          <pc:sldMk cId="3961417626" sldId="9119"/>
        </pc:sldMkLst>
        <pc:spChg chg="mod">
          <ac:chgData name="Matteo Bugamelli (IT)" userId="981305cf-d240-4135-aad6-58c3c25599d9" providerId="ADAL" clId="{C9CBCF29-0105-496C-9F5B-A88D3BA20646}" dt="2025-02-19T17:59:16.877" v="11437" actId="948"/>
          <ac:spMkLst>
            <pc:docMk/>
            <pc:sldMk cId="3961417626" sldId="9119"/>
            <ac:spMk id="2" creationId="{39C44476-12CA-ADC2-7739-66307617511B}"/>
          </ac:spMkLst>
        </pc:spChg>
        <pc:spChg chg="mod">
          <ac:chgData name="Matteo Bugamelli (IT)" userId="981305cf-d240-4135-aad6-58c3c25599d9" providerId="ADAL" clId="{C9CBCF29-0105-496C-9F5B-A88D3BA20646}" dt="2025-02-19T09:03:16.586" v="241" actId="14100"/>
          <ac:spMkLst>
            <pc:docMk/>
            <pc:sldMk cId="3961417626" sldId="9119"/>
            <ac:spMk id="15" creationId="{8EE82E40-357B-3E5A-8952-A0EC5A3B7434}"/>
          </ac:spMkLst>
        </pc:spChg>
        <pc:spChg chg="mod">
          <ac:chgData name="Matteo Bugamelli (IT)" userId="981305cf-d240-4135-aad6-58c3c25599d9" providerId="ADAL" clId="{C9CBCF29-0105-496C-9F5B-A88D3BA20646}" dt="2025-02-19T09:03:04.865" v="231" actId="12788"/>
          <ac:spMkLst>
            <pc:docMk/>
            <pc:sldMk cId="3961417626" sldId="9119"/>
            <ac:spMk id="16" creationId="{12968291-8652-A962-AE18-DC6EF66FB6D4}"/>
          </ac:spMkLst>
        </pc:spChg>
        <pc:spChg chg="mod">
          <ac:chgData name="Matteo Bugamelli (IT)" userId="981305cf-d240-4135-aad6-58c3c25599d9" providerId="ADAL" clId="{C9CBCF29-0105-496C-9F5B-A88D3BA20646}" dt="2025-02-19T09:03:45.813" v="301" actId="14100"/>
          <ac:spMkLst>
            <pc:docMk/>
            <pc:sldMk cId="3961417626" sldId="9119"/>
            <ac:spMk id="21" creationId="{291706F3-FFD9-E990-4E38-ED8F5B3FB934}"/>
          </ac:spMkLst>
        </pc:spChg>
        <pc:spChg chg="mod">
          <ac:chgData name="Matteo Bugamelli (IT)" userId="981305cf-d240-4135-aad6-58c3c25599d9" providerId="ADAL" clId="{C9CBCF29-0105-496C-9F5B-A88D3BA20646}" dt="2025-02-19T09:03:40.839" v="300" actId="12788"/>
          <ac:spMkLst>
            <pc:docMk/>
            <pc:sldMk cId="3961417626" sldId="9119"/>
            <ac:spMk id="22" creationId="{5745223D-D0EE-A17A-BE69-25FEA4C6AF2C}"/>
          </ac:spMkLst>
        </pc:spChg>
        <pc:spChg chg="add mod">
          <ac:chgData name="Matteo Bugamelli (IT)" userId="981305cf-d240-4135-aad6-58c3c25599d9" providerId="ADAL" clId="{C9CBCF29-0105-496C-9F5B-A88D3BA20646}" dt="2025-02-19T18:33:23.932" v="14927" actId="113"/>
          <ac:spMkLst>
            <pc:docMk/>
            <pc:sldMk cId="3961417626" sldId="9119"/>
            <ac:spMk id="24" creationId="{E96FAD56-51C8-A588-5286-75C4716B8D5D}"/>
          </ac:spMkLst>
        </pc:spChg>
        <pc:spChg chg="mod">
          <ac:chgData name="Matteo Bugamelli (IT)" userId="981305cf-d240-4135-aad6-58c3c25599d9" providerId="ADAL" clId="{C9CBCF29-0105-496C-9F5B-A88D3BA20646}" dt="2025-03-05T13:33:13.824" v="20492" actId="571"/>
          <ac:spMkLst>
            <pc:docMk/>
            <pc:sldMk cId="3961417626" sldId="9119"/>
            <ac:spMk id="25" creationId="{3EB38AEC-71E7-49E7-99F2-6C26194DDAF5}"/>
          </ac:spMkLst>
        </pc:spChg>
        <pc:spChg chg="mod">
          <ac:chgData name="Matteo Bugamelli (IT)" userId="981305cf-d240-4135-aad6-58c3c25599d9" providerId="ADAL" clId="{C9CBCF29-0105-496C-9F5B-A88D3BA20646}" dt="2025-03-05T13:33:13.824" v="20492" actId="571"/>
          <ac:spMkLst>
            <pc:docMk/>
            <pc:sldMk cId="3961417626" sldId="9119"/>
            <ac:spMk id="26" creationId="{26B2732B-10B0-C852-10F9-AB29186BF194}"/>
          </ac:spMkLst>
        </pc:spChg>
        <pc:spChg chg="mod">
          <ac:chgData name="Matteo Bugamelli (IT)" userId="981305cf-d240-4135-aad6-58c3c25599d9" providerId="ADAL" clId="{C9CBCF29-0105-496C-9F5B-A88D3BA20646}" dt="2025-03-05T13:33:13.824" v="20492" actId="571"/>
          <ac:spMkLst>
            <pc:docMk/>
            <pc:sldMk cId="3961417626" sldId="9119"/>
            <ac:spMk id="27" creationId="{D6F5710B-8EB9-3C0C-68C4-1E0B4391900B}"/>
          </ac:spMkLst>
        </pc:spChg>
        <pc:spChg chg="mod">
          <ac:chgData name="Matteo Bugamelli (IT)" userId="981305cf-d240-4135-aad6-58c3c25599d9" providerId="ADAL" clId="{C9CBCF29-0105-496C-9F5B-A88D3BA20646}" dt="2025-03-05T13:33:13.824" v="20492" actId="571"/>
          <ac:spMkLst>
            <pc:docMk/>
            <pc:sldMk cId="3961417626" sldId="9119"/>
            <ac:spMk id="28" creationId="{96EAF26B-0B81-251B-C9F1-DAC4E20D4273}"/>
          </ac:spMkLst>
        </pc:spChg>
        <pc:spChg chg="add mod">
          <ac:chgData name="Matteo Bugamelli (IT)" userId="981305cf-d240-4135-aad6-58c3c25599d9" providerId="ADAL" clId="{C9CBCF29-0105-496C-9F5B-A88D3BA20646}" dt="2025-03-05T13:33:13.824" v="20492" actId="571"/>
          <ac:spMkLst>
            <pc:docMk/>
            <pc:sldMk cId="3961417626" sldId="9119"/>
            <ac:spMk id="29" creationId="{751B3857-69D3-DC7D-6C36-180940D07BE3}"/>
          </ac:spMkLst>
        </pc:spChg>
        <pc:spChg chg="add mod">
          <ac:chgData name="Matteo Bugamelli (IT)" userId="981305cf-d240-4135-aad6-58c3c25599d9" providerId="ADAL" clId="{C9CBCF29-0105-496C-9F5B-A88D3BA20646}" dt="2025-02-19T18:37:08.057" v="15890" actId="113"/>
          <ac:spMkLst>
            <pc:docMk/>
            <pc:sldMk cId="3961417626" sldId="9119"/>
            <ac:spMk id="30" creationId="{CD87E1AC-F70E-0E85-15B0-D979819B02D6}"/>
          </ac:spMkLst>
        </pc:spChg>
        <pc:grpChg chg="add mod">
          <ac:chgData name="Matteo Bugamelli (IT)" userId="981305cf-d240-4135-aad6-58c3c25599d9" providerId="ADAL" clId="{C9CBCF29-0105-496C-9F5B-A88D3BA20646}" dt="2025-03-05T13:33:13.824" v="20492" actId="571"/>
          <ac:grpSpMkLst>
            <pc:docMk/>
            <pc:sldMk cId="3961417626" sldId="9119"/>
            <ac:grpSpMk id="11" creationId="{C07DB7F7-F9DB-3B85-7576-F5339D5EDB8E}"/>
          </ac:grpSpMkLst>
        </pc:grpChg>
        <pc:grpChg chg="mod">
          <ac:chgData name="Matteo Bugamelli (IT)" userId="981305cf-d240-4135-aad6-58c3c25599d9" providerId="ADAL" clId="{C9CBCF29-0105-496C-9F5B-A88D3BA20646}" dt="2025-03-05T13:33:13.824" v="20492" actId="571"/>
          <ac:grpSpMkLst>
            <pc:docMk/>
            <pc:sldMk cId="3961417626" sldId="9119"/>
            <ac:grpSpMk id="12" creationId="{31F01230-FE6F-616F-2317-EE5443EE62D3}"/>
          </ac:grpSpMkLst>
        </pc:grpChg>
        <pc:grpChg chg="add mod">
          <ac:chgData name="Matteo Bugamelli (IT)" userId="981305cf-d240-4135-aad6-58c3c25599d9" providerId="ADAL" clId="{C9CBCF29-0105-496C-9F5B-A88D3BA20646}" dt="2025-02-19T09:03:59.189" v="304" actId="12789"/>
          <ac:grpSpMkLst>
            <pc:docMk/>
            <pc:sldMk cId="3961417626" sldId="9119"/>
            <ac:grpSpMk id="13" creationId="{0B165724-CBBC-D242-5F6F-A727561184F2}"/>
          </ac:grpSpMkLst>
        </pc:grpChg>
        <pc:grpChg chg="mod">
          <ac:chgData name="Matteo Bugamelli (IT)" userId="981305cf-d240-4135-aad6-58c3c25599d9" providerId="ADAL" clId="{C9CBCF29-0105-496C-9F5B-A88D3BA20646}" dt="2025-02-19T09:02:14.010" v="171"/>
          <ac:grpSpMkLst>
            <pc:docMk/>
            <pc:sldMk cId="3961417626" sldId="9119"/>
            <ac:grpSpMk id="14" creationId="{1638E3B7-4BF1-EF04-1E2E-43D60B4E5613}"/>
          </ac:grpSpMkLst>
        </pc:grpChg>
        <pc:grpChg chg="add mod">
          <ac:chgData name="Matteo Bugamelli (IT)" userId="981305cf-d240-4135-aad6-58c3c25599d9" providerId="ADAL" clId="{C9CBCF29-0105-496C-9F5B-A88D3BA20646}" dt="2025-02-19T09:03:55.895" v="303" actId="12789"/>
          <ac:grpSpMkLst>
            <pc:docMk/>
            <pc:sldMk cId="3961417626" sldId="9119"/>
            <ac:grpSpMk id="19" creationId="{78335D50-BB2D-1A50-FD1F-103C88B435FC}"/>
          </ac:grpSpMkLst>
        </pc:grpChg>
        <pc:grpChg chg="mod">
          <ac:chgData name="Matteo Bugamelli (IT)" userId="981305cf-d240-4135-aad6-58c3c25599d9" providerId="ADAL" clId="{C9CBCF29-0105-496C-9F5B-A88D3BA20646}" dt="2025-02-19T09:02:14.010" v="171"/>
          <ac:grpSpMkLst>
            <pc:docMk/>
            <pc:sldMk cId="3961417626" sldId="9119"/>
            <ac:grpSpMk id="20" creationId="{BB7E2B93-2B43-0D4E-AF22-B4671B408A0A}"/>
          </ac:grpSpMkLst>
        </pc:grpChg>
        <pc:graphicFrameChg chg="mod">
          <ac:chgData name="Matteo Bugamelli (IT)" userId="981305cf-d240-4135-aad6-58c3c25599d9" providerId="ADAL" clId="{C9CBCF29-0105-496C-9F5B-A88D3BA20646}" dt="2025-02-19T17:59:16.899" v="11461"/>
          <ac:graphicFrameMkLst>
            <pc:docMk/>
            <pc:sldMk cId="3961417626" sldId="9119"/>
            <ac:graphicFrameMk id="5" creationId="{B941E8A2-40E1-BFBC-4C94-4920E834ACD1}"/>
          </ac:graphicFrameMkLst>
        </pc:graphicFrameChg>
        <pc:picChg chg="mod">
          <ac:chgData name="Matteo Bugamelli (IT)" userId="981305cf-d240-4135-aad6-58c3c25599d9" providerId="ADAL" clId="{C9CBCF29-0105-496C-9F5B-A88D3BA20646}" dt="2025-03-05T13:30:05.807" v="20265" actId="1076"/>
          <ac:picMkLst>
            <pc:docMk/>
            <pc:sldMk cId="3961417626" sldId="9119"/>
            <ac:picMk id="6" creationId="{37E28238-E99F-8D5C-88B3-EA2E0011287C}"/>
          </ac:picMkLst>
        </pc:picChg>
        <pc:picChg chg="mod">
          <ac:chgData name="Matteo Bugamelli (IT)" userId="981305cf-d240-4135-aad6-58c3c25599d9" providerId="ADAL" clId="{C9CBCF29-0105-496C-9F5B-A88D3BA20646}" dt="2025-02-19T09:03:04.865" v="231" actId="12788"/>
          <ac:picMkLst>
            <pc:docMk/>
            <pc:sldMk cId="3961417626" sldId="9119"/>
            <ac:picMk id="17" creationId="{93284944-FA8B-6786-C01E-37EACAAF5B79}"/>
          </ac:picMkLst>
        </pc:picChg>
        <pc:picChg chg="mod">
          <ac:chgData name="Matteo Bugamelli (IT)" userId="981305cf-d240-4135-aad6-58c3c25599d9" providerId="ADAL" clId="{C9CBCF29-0105-496C-9F5B-A88D3BA20646}" dt="2025-02-19T09:03:40.839" v="300" actId="12788"/>
          <ac:picMkLst>
            <pc:docMk/>
            <pc:sldMk cId="3961417626" sldId="9119"/>
            <ac:picMk id="23" creationId="{A4F8F2CF-2E2F-2C04-CF0A-E57C3D5849BF}"/>
          </ac:picMkLst>
        </pc:picChg>
      </pc:sldChg>
      <pc:sldChg chg="addSp delSp modSp add mod">
        <pc:chgData name="Matteo Bugamelli (IT)" userId="981305cf-d240-4135-aad6-58c3c25599d9" providerId="ADAL" clId="{C9CBCF29-0105-496C-9F5B-A88D3BA20646}" dt="2025-03-05T11:56:03.633" v="19705"/>
        <pc:sldMkLst>
          <pc:docMk/>
          <pc:sldMk cId="1375244496" sldId="9120"/>
        </pc:sldMkLst>
        <pc:spChg chg="mod ord">
          <ac:chgData name="Matteo Bugamelli (IT)" userId="981305cf-d240-4135-aad6-58c3c25599d9" providerId="ADAL" clId="{C9CBCF29-0105-496C-9F5B-A88D3BA20646}" dt="2025-02-19T17:15:23.601" v="2663"/>
          <ac:spMkLst>
            <pc:docMk/>
            <pc:sldMk cId="1375244496" sldId="9120"/>
            <ac:spMk id="2" creationId="{FF4FE038-EF82-E47E-286C-8A00846AE601}"/>
          </ac:spMkLst>
        </pc:spChg>
        <pc:spChg chg="mod ord">
          <ac:chgData name="Matteo Bugamelli (IT)" userId="981305cf-d240-4135-aad6-58c3c25599d9" providerId="ADAL" clId="{C9CBCF29-0105-496C-9F5B-A88D3BA20646}" dt="2025-02-19T17:15:23.599" v="2659"/>
          <ac:spMkLst>
            <pc:docMk/>
            <pc:sldMk cId="1375244496" sldId="9120"/>
            <ac:spMk id="4" creationId="{FA46C41F-E8CD-FF8E-3FAB-E33CA1990694}"/>
          </ac:spMkLst>
        </pc:spChg>
        <pc:spChg chg="mod ord">
          <ac:chgData name="Matteo Bugamelli (IT)" userId="981305cf-d240-4135-aad6-58c3c25599d9" providerId="ADAL" clId="{C9CBCF29-0105-496C-9F5B-A88D3BA20646}" dt="2025-03-05T11:56:03.611" v="19703" actId="20577"/>
          <ac:spMkLst>
            <pc:docMk/>
            <pc:sldMk cId="1375244496" sldId="9120"/>
            <ac:spMk id="5" creationId="{92982189-9544-F774-CCDD-EC50107DEC5F}"/>
          </ac:spMkLst>
        </pc:spChg>
        <pc:spChg chg="mod ord">
          <ac:chgData name="Matteo Bugamelli (IT)" userId="981305cf-d240-4135-aad6-58c3c25599d9" providerId="ADAL" clId="{C9CBCF29-0105-496C-9F5B-A88D3BA20646}" dt="2025-02-19T17:15:23.600" v="2661"/>
          <ac:spMkLst>
            <pc:docMk/>
            <pc:sldMk cId="1375244496" sldId="9120"/>
            <ac:spMk id="10" creationId="{2E8E1F84-4395-5D12-F49C-07F6600AD4B8}"/>
          </ac:spMkLst>
        </pc:spChg>
        <pc:spChg chg="add mod ord">
          <ac:chgData name="Matteo Bugamelli (IT)" userId="981305cf-d240-4135-aad6-58c3c25599d9" providerId="ADAL" clId="{C9CBCF29-0105-496C-9F5B-A88D3BA20646}" dt="2025-02-19T17:16:03.139" v="2718" actId="1036"/>
          <ac:spMkLst>
            <pc:docMk/>
            <pc:sldMk cId="1375244496" sldId="9120"/>
            <ac:spMk id="60" creationId="{45441F93-AEC7-DEFA-C28D-06C530742CA4}"/>
          </ac:spMkLst>
        </pc:spChg>
        <pc:spChg chg="add mod ord topLvl">
          <ac:chgData name="Matteo Bugamelli (IT)" userId="981305cf-d240-4135-aad6-58c3c25599d9" providerId="ADAL" clId="{C9CBCF29-0105-496C-9F5B-A88D3BA20646}" dt="2025-02-19T17:16:03.139" v="2718" actId="1036"/>
          <ac:spMkLst>
            <pc:docMk/>
            <pc:sldMk cId="1375244496" sldId="9120"/>
            <ac:spMk id="62" creationId="{060A69C6-89F7-2958-13D5-74D738CF026B}"/>
          </ac:spMkLst>
        </pc:spChg>
        <pc:spChg chg="add mod ord">
          <ac:chgData name="Matteo Bugamelli (IT)" userId="981305cf-d240-4135-aad6-58c3c25599d9" providerId="ADAL" clId="{C9CBCF29-0105-496C-9F5B-A88D3BA20646}" dt="2025-02-19T17:16:03.139" v="2718" actId="1036"/>
          <ac:spMkLst>
            <pc:docMk/>
            <pc:sldMk cId="1375244496" sldId="9120"/>
            <ac:spMk id="64" creationId="{C0CC7948-736D-9AB5-03E4-39271602433F}"/>
          </ac:spMkLst>
        </pc:spChg>
        <pc:spChg chg="add mod ord">
          <ac:chgData name="Matteo Bugamelli (IT)" userId="981305cf-d240-4135-aad6-58c3c25599d9" providerId="ADAL" clId="{C9CBCF29-0105-496C-9F5B-A88D3BA20646}" dt="2025-02-19T17:16:03.139" v="2718" actId="1036"/>
          <ac:spMkLst>
            <pc:docMk/>
            <pc:sldMk cId="1375244496" sldId="9120"/>
            <ac:spMk id="65" creationId="{7CE05289-484F-D7C5-8637-6C2D984879AF}"/>
          </ac:spMkLst>
        </pc:spChg>
        <pc:spChg chg="add mod ord topLvl">
          <ac:chgData name="Matteo Bugamelli (IT)" userId="981305cf-d240-4135-aad6-58c3c25599d9" providerId="ADAL" clId="{C9CBCF29-0105-496C-9F5B-A88D3BA20646}" dt="2025-02-19T17:16:03.139" v="2718" actId="1036"/>
          <ac:spMkLst>
            <pc:docMk/>
            <pc:sldMk cId="1375244496" sldId="9120"/>
            <ac:spMk id="66" creationId="{F6E103CF-BF71-8C80-CF4E-A820AFBFB724}"/>
          </ac:spMkLst>
        </pc:spChg>
        <pc:spChg chg="add mod ord">
          <ac:chgData name="Matteo Bugamelli (IT)" userId="981305cf-d240-4135-aad6-58c3c25599d9" providerId="ADAL" clId="{C9CBCF29-0105-496C-9F5B-A88D3BA20646}" dt="2025-02-19T17:16:03.139" v="2718" actId="1036"/>
          <ac:spMkLst>
            <pc:docMk/>
            <pc:sldMk cId="1375244496" sldId="9120"/>
            <ac:spMk id="68" creationId="{98422077-71E2-26DF-62C3-ED870EF8C468}"/>
          </ac:spMkLst>
        </pc:spChg>
        <pc:spChg chg="add mod ord">
          <ac:chgData name="Matteo Bugamelli (IT)" userId="981305cf-d240-4135-aad6-58c3c25599d9" providerId="ADAL" clId="{C9CBCF29-0105-496C-9F5B-A88D3BA20646}" dt="2025-02-19T17:16:03.139" v="2718" actId="1036"/>
          <ac:spMkLst>
            <pc:docMk/>
            <pc:sldMk cId="1375244496" sldId="9120"/>
            <ac:spMk id="69" creationId="{94A9B112-2D37-0DA2-EAB3-AF55C3D5EFFF}"/>
          </ac:spMkLst>
        </pc:spChg>
        <pc:spChg chg="add mod ord topLvl">
          <ac:chgData name="Matteo Bugamelli (IT)" userId="981305cf-d240-4135-aad6-58c3c25599d9" providerId="ADAL" clId="{C9CBCF29-0105-496C-9F5B-A88D3BA20646}" dt="2025-02-19T17:16:03.139" v="2718" actId="1036"/>
          <ac:spMkLst>
            <pc:docMk/>
            <pc:sldMk cId="1375244496" sldId="9120"/>
            <ac:spMk id="70" creationId="{7C06950C-6D34-E19C-1EC4-CAFA01A8A68B}"/>
          </ac:spMkLst>
        </pc:spChg>
        <pc:spChg chg="add mod ord">
          <ac:chgData name="Matteo Bugamelli (IT)" userId="981305cf-d240-4135-aad6-58c3c25599d9" providerId="ADAL" clId="{C9CBCF29-0105-496C-9F5B-A88D3BA20646}" dt="2025-02-19T17:16:03.139" v="2718" actId="1036"/>
          <ac:spMkLst>
            <pc:docMk/>
            <pc:sldMk cId="1375244496" sldId="9120"/>
            <ac:spMk id="77" creationId="{CAB993D8-FCD6-978F-CD34-A6676B7A06F5}"/>
          </ac:spMkLst>
        </pc:spChg>
        <pc:spChg chg="add mod ord">
          <ac:chgData name="Matteo Bugamelli (IT)" userId="981305cf-d240-4135-aad6-58c3c25599d9" providerId="ADAL" clId="{C9CBCF29-0105-496C-9F5B-A88D3BA20646}" dt="2025-02-19T17:16:03.139" v="2718" actId="1036"/>
          <ac:spMkLst>
            <pc:docMk/>
            <pc:sldMk cId="1375244496" sldId="9120"/>
            <ac:spMk id="79" creationId="{0B01C07A-7842-F676-1EFA-D63135D73C7C}"/>
          </ac:spMkLst>
        </pc:spChg>
        <pc:spChg chg="add mod ord">
          <ac:chgData name="Matteo Bugamelli (IT)" userId="981305cf-d240-4135-aad6-58c3c25599d9" providerId="ADAL" clId="{C9CBCF29-0105-496C-9F5B-A88D3BA20646}" dt="2025-02-19T17:16:03.139" v="2718" actId="1036"/>
          <ac:spMkLst>
            <pc:docMk/>
            <pc:sldMk cId="1375244496" sldId="9120"/>
            <ac:spMk id="80" creationId="{1A00484B-1AD1-2E09-48B3-09234422E9BD}"/>
          </ac:spMkLst>
        </pc:spChg>
        <pc:spChg chg="add mod ord">
          <ac:chgData name="Matteo Bugamelli (IT)" userId="981305cf-d240-4135-aad6-58c3c25599d9" providerId="ADAL" clId="{C9CBCF29-0105-496C-9F5B-A88D3BA20646}" dt="2025-02-19T17:16:03.139" v="2718" actId="1036"/>
          <ac:spMkLst>
            <pc:docMk/>
            <pc:sldMk cId="1375244496" sldId="9120"/>
            <ac:spMk id="81" creationId="{58FD03A6-3C2B-4B76-B467-FA5FF8910D8B}"/>
          </ac:spMkLst>
        </pc:spChg>
        <pc:spChg chg="add mod ord">
          <ac:chgData name="Matteo Bugamelli (IT)" userId="981305cf-d240-4135-aad6-58c3c25599d9" providerId="ADAL" clId="{C9CBCF29-0105-496C-9F5B-A88D3BA20646}" dt="2025-02-19T17:16:03.139" v="2718" actId="1036"/>
          <ac:spMkLst>
            <pc:docMk/>
            <pc:sldMk cId="1375244496" sldId="9120"/>
            <ac:spMk id="83" creationId="{C5824772-36E2-31DA-7747-FE22CC0B6A41}"/>
          </ac:spMkLst>
        </pc:spChg>
        <pc:spChg chg="add mod">
          <ac:chgData name="Matteo Bugamelli (IT)" userId="981305cf-d240-4135-aad6-58c3c25599d9" providerId="ADAL" clId="{C9CBCF29-0105-496C-9F5B-A88D3BA20646}" dt="2025-02-19T17:16:33.011" v="2806" actId="20577"/>
          <ac:spMkLst>
            <pc:docMk/>
            <pc:sldMk cId="1375244496" sldId="9120"/>
            <ac:spMk id="84" creationId="{8DD61699-45B8-8846-A801-E0D4E10F9F2E}"/>
          </ac:spMkLst>
        </pc:spChg>
        <pc:graphicFrameChg chg="mod">
          <ac:chgData name="Matteo Bugamelli (IT)" userId="981305cf-d240-4135-aad6-58c3c25599d9" providerId="ADAL" clId="{C9CBCF29-0105-496C-9F5B-A88D3BA20646}" dt="2025-03-05T11:56:03.633" v="19705"/>
          <ac:graphicFrameMkLst>
            <pc:docMk/>
            <pc:sldMk cId="1375244496" sldId="9120"/>
            <ac:graphicFrameMk id="31" creationId="{20F1728F-B9A8-422F-15F9-5BA347C2F90D}"/>
          </ac:graphicFrameMkLst>
        </pc:graphicFrameChg>
        <pc:picChg chg="add mod ord topLvl modCrop">
          <ac:chgData name="Matteo Bugamelli (IT)" userId="981305cf-d240-4135-aad6-58c3c25599d9" providerId="ADAL" clId="{C9CBCF29-0105-496C-9F5B-A88D3BA20646}" dt="2025-02-19T17:16:03.139" v="2718" actId="1036"/>
          <ac:picMkLst>
            <pc:docMk/>
            <pc:sldMk cId="1375244496" sldId="9120"/>
            <ac:picMk id="74" creationId="{ECD5D014-AC31-810E-D53D-FF24640C17E6}"/>
          </ac:picMkLst>
        </pc:picChg>
        <pc:picChg chg="mod ord modCrop">
          <ac:chgData name="Matteo Bugamelli (IT)" userId="981305cf-d240-4135-aad6-58c3c25599d9" providerId="ADAL" clId="{C9CBCF29-0105-496C-9F5B-A88D3BA20646}" dt="2025-02-19T17:16:03.139" v="2718" actId="1036"/>
          <ac:picMkLst>
            <pc:docMk/>
            <pc:sldMk cId="1375244496" sldId="9120"/>
            <ac:picMk id="76" creationId="{13A214D8-545A-E4A9-B8D2-2AF661038F82}"/>
          </ac:picMkLst>
        </pc:picChg>
        <pc:picChg chg="add mod ord">
          <ac:chgData name="Matteo Bugamelli (IT)" userId="981305cf-d240-4135-aad6-58c3c25599d9" providerId="ADAL" clId="{C9CBCF29-0105-496C-9F5B-A88D3BA20646}" dt="2025-02-19T17:16:03.139" v="2718" actId="1036"/>
          <ac:picMkLst>
            <pc:docMk/>
            <pc:sldMk cId="1375244496" sldId="9120"/>
            <ac:picMk id="82" creationId="{C40D6320-CA49-BA90-2DCC-638B5555451B}"/>
          </ac:picMkLst>
        </pc:picChg>
        <pc:picChg chg="mod ord">
          <ac:chgData name="Matteo Bugamelli (IT)" userId="981305cf-d240-4135-aad6-58c3c25599d9" providerId="ADAL" clId="{C9CBCF29-0105-496C-9F5B-A88D3BA20646}" dt="2025-02-19T17:15:23.601" v="2665"/>
          <ac:picMkLst>
            <pc:docMk/>
            <pc:sldMk cId="1375244496" sldId="9120"/>
            <ac:picMk id="125" creationId="{68C685BA-3338-20E8-6F4B-A6A84DA6748E}"/>
          </ac:picMkLst>
        </pc:picChg>
      </pc:sldChg>
      <pc:sldChg chg="addSp delSp modSp add mod setBg delDesignElem">
        <pc:chgData name="Matteo Bugamelli (IT)" userId="981305cf-d240-4135-aad6-58c3c25599d9" providerId="ADAL" clId="{C9CBCF29-0105-496C-9F5B-A88D3BA20646}" dt="2025-03-05T13:29:46.195" v="20259" actId="1035"/>
        <pc:sldMkLst>
          <pc:docMk/>
          <pc:sldMk cId="2294697955" sldId="9121"/>
        </pc:sldMkLst>
        <pc:spChg chg="mod ord">
          <ac:chgData name="Matteo Bugamelli (IT)" userId="981305cf-d240-4135-aad6-58c3c25599d9" providerId="ADAL" clId="{C9CBCF29-0105-496C-9F5B-A88D3BA20646}" dt="2025-02-19T17:25:47.387" v="3903" actId="948"/>
          <ac:spMkLst>
            <pc:docMk/>
            <pc:sldMk cId="2294697955" sldId="9121"/>
            <ac:spMk id="2" creationId="{490C7458-8A71-0B36-AB61-B395F0F60825}"/>
          </ac:spMkLst>
        </pc:spChg>
        <pc:spChg chg="mod ord">
          <ac:chgData name="Matteo Bugamelli (IT)" userId="981305cf-d240-4135-aad6-58c3c25599d9" providerId="ADAL" clId="{C9CBCF29-0105-496C-9F5B-A88D3BA20646}" dt="2025-02-19T17:25:15.632" v="3858"/>
          <ac:spMkLst>
            <pc:docMk/>
            <pc:sldMk cId="2294697955" sldId="9121"/>
            <ac:spMk id="3" creationId="{907BB5A9-6ACD-C296-13A9-1E614AE43D8C}"/>
          </ac:spMkLst>
        </pc:spChg>
        <pc:spChg chg="mod ord">
          <ac:chgData name="Matteo Bugamelli (IT)" userId="981305cf-d240-4135-aad6-58c3c25599d9" providerId="ADAL" clId="{C9CBCF29-0105-496C-9F5B-A88D3BA20646}" dt="2025-02-19T17:25:15.631" v="3856"/>
          <ac:spMkLst>
            <pc:docMk/>
            <pc:sldMk cId="2294697955" sldId="9121"/>
            <ac:spMk id="4" creationId="{800F0EA7-9B95-365B-5E53-394500FFF345}"/>
          </ac:spMkLst>
        </pc:spChg>
        <pc:spChg chg="add mod">
          <ac:chgData name="Matteo Bugamelli (IT)" userId="981305cf-d240-4135-aad6-58c3c25599d9" providerId="ADAL" clId="{C9CBCF29-0105-496C-9F5B-A88D3BA20646}" dt="2025-03-05T13:29:46.195" v="20259" actId="1035"/>
          <ac:spMkLst>
            <pc:docMk/>
            <pc:sldMk cId="2294697955" sldId="9121"/>
            <ac:spMk id="7" creationId="{81B16A13-25B1-442E-458B-5526732604AF}"/>
          </ac:spMkLst>
        </pc:spChg>
        <pc:spChg chg="add mod">
          <ac:chgData name="Matteo Bugamelli (IT)" userId="981305cf-d240-4135-aad6-58c3c25599d9" providerId="ADAL" clId="{C9CBCF29-0105-496C-9F5B-A88D3BA20646}" dt="2025-03-05T13:29:40.673" v="20245" actId="1035"/>
          <ac:spMkLst>
            <pc:docMk/>
            <pc:sldMk cId="2294697955" sldId="9121"/>
            <ac:spMk id="8" creationId="{78731649-7917-EC43-2A38-8DCD0B250A2F}"/>
          </ac:spMkLst>
        </pc:spChg>
        <pc:spChg chg="add mod">
          <ac:chgData name="Matteo Bugamelli (IT)" userId="981305cf-d240-4135-aad6-58c3c25599d9" providerId="ADAL" clId="{C9CBCF29-0105-496C-9F5B-A88D3BA20646}" dt="2025-03-05T13:29:43.241" v="20257" actId="1035"/>
          <ac:spMkLst>
            <pc:docMk/>
            <pc:sldMk cId="2294697955" sldId="9121"/>
            <ac:spMk id="9" creationId="{EEA1C3E3-1594-9E40-EB86-3BE3B0604DC5}"/>
          </ac:spMkLst>
        </pc:spChg>
        <pc:spChg chg="mod ord">
          <ac:chgData name="Matteo Bugamelli (IT)" userId="981305cf-d240-4135-aad6-58c3c25599d9" providerId="ADAL" clId="{C9CBCF29-0105-496C-9F5B-A88D3BA20646}" dt="2025-03-05T13:29:36.490" v="20227" actId="948"/>
          <ac:spMkLst>
            <pc:docMk/>
            <pc:sldMk cId="2294697955" sldId="9121"/>
            <ac:spMk id="19" creationId="{73A10940-1A1C-F283-F2EE-5971E10F814C}"/>
          </ac:spMkLst>
        </pc:spChg>
        <pc:graphicFrameChg chg="mod">
          <ac:chgData name="Matteo Bugamelli (IT)" userId="981305cf-d240-4135-aad6-58c3c25599d9" providerId="ADAL" clId="{C9CBCF29-0105-496C-9F5B-A88D3BA20646}" dt="2025-02-19T17:25:47.422" v="3933"/>
          <ac:graphicFrameMkLst>
            <pc:docMk/>
            <pc:sldMk cId="2294697955" sldId="9121"/>
            <ac:graphicFrameMk id="5" creationId="{5BF0D2CB-8AE1-C4C0-32B0-8F78EC017BB6}"/>
          </ac:graphicFrameMkLst>
        </pc:graphicFrameChg>
        <pc:picChg chg="add mod ord modCrop">
          <ac:chgData name="Matteo Bugamelli (IT)" userId="981305cf-d240-4135-aad6-58c3c25599d9" providerId="ADAL" clId="{C9CBCF29-0105-496C-9F5B-A88D3BA20646}" dt="2025-02-19T17:25:28.055" v="3874" actId="14100"/>
          <ac:picMkLst>
            <pc:docMk/>
            <pc:sldMk cId="2294697955" sldId="9121"/>
            <ac:picMk id="6" creationId="{F1E49A56-3964-C2A1-E4AF-06EDC00C85EC}"/>
          </ac:picMkLst>
        </pc:picChg>
        <pc:picChg chg="mod ord">
          <ac:chgData name="Matteo Bugamelli (IT)" userId="981305cf-d240-4135-aad6-58c3c25599d9" providerId="ADAL" clId="{C9CBCF29-0105-496C-9F5B-A88D3BA20646}" dt="2025-02-19T17:25:15.635" v="3864"/>
          <ac:picMkLst>
            <pc:docMk/>
            <pc:sldMk cId="2294697955" sldId="9121"/>
            <ac:picMk id="14" creationId="{C03A1E4B-5DAF-48F5-8811-2BD0D384FF40}"/>
          </ac:picMkLst>
        </pc:picChg>
        <pc:picChg chg="mod ord">
          <ac:chgData name="Matteo Bugamelli (IT)" userId="981305cf-d240-4135-aad6-58c3c25599d9" providerId="ADAL" clId="{C9CBCF29-0105-496C-9F5B-A88D3BA20646}" dt="2025-02-19T17:25:15.634" v="3862"/>
          <ac:picMkLst>
            <pc:docMk/>
            <pc:sldMk cId="2294697955" sldId="9121"/>
            <ac:picMk id="16" creationId="{B2B9CEE8-43C5-E6CC-4D8F-750847897EBD}"/>
          </ac:picMkLst>
        </pc:picChg>
      </pc:sldChg>
      <pc:sldChg chg="addSp delSp modSp add mod">
        <pc:chgData name="Matteo Bugamelli (IT)" userId="981305cf-d240-4135-aad6-58c3c25599d9" providerId="ADAL" clId="{C9CBCF29-0105-496C-9F5B-A88D3BA20646}" dt="2025-03-05T13:33:17.172" v="20493"/>
        <pc:sldMkLst>
          <pc:docMk/>
          <pc:sldMk cId="1022500686" sldId="9122"/>
        </pc:sldMkLst>
        <pc:spChg chg="mod ord">
          <ac:chgData name="Matteo Bugamelli (IT)" userId="981305cf-d240-4135-aad6-58c3c25599d9" providerId="ADAL" clId="{C9CBCF29-0105-496C-9F5B-A88D3BA20646}" dt="2025-02-19T18:38:52.952" v="15934"/>
          <ac:spMkLst>
            <pc:docMk/>
            <pc:sldMk cId="1022500686" sldId="9122"/>
            <ac:spMk id="2" creationId="{6C029B6E-29AB-7710-3897-BFFA247B798D}"/>
          </ac:spMkLst>
        </pc:spChg>
        <pc:spChg chg="mod ord">
          <ac:chgData name="Matteo Bugamelli (IT)" userId="981305cf-d240-4135-aad6-58c3c25599d9" providerId="ADAL" clId="{C9CBCF29-0105-496C-9F5B-A88D3BA20646}" dt="2025-02-19T18:38:52.952" v="15936"/>
          <ac:spMkLst>
            <pc:docMk/>
            <pc:sldMk cId="1022500686" sldId="9122"/>
            <ac:spMk id="4" creationId="{AFACF6CE-3B61-78EB-75DE-2C5B98F155A5}"/>
          </ac:spMkLst>
        </pc:spChg>
        <pc:spChg chg="mod">
          <ac:chgData name="Matteo Bugamelli (IT)" userId="981305cf-d240-4135-aad6-58c3c25599d9" providerId="ADAL" clId="{C9CBCF29-0105-496C-9F5B-A88D3BA20646}" dt="2025-03-05T13:33:17.172" v="20493"/>
          <ac:spMkLst>
            <pc:docMk/>
            <pc:sldMk cId="1022500686" sldId="9122"/>
            <ac:spMk id="7" creationId="{1D73622D-AD11-A7B4-1FD4-E9F71995BFCC}"/>
          </ac:spMkLst>
        </pc:spChg>
        <pc:spChg chg="mod">
          <ac:chgData name="Matteo Bugamelli (IT)" userId="981305cf-d240-4135-aad6-58c3c25599d9" providerId="ADAL" clId="{C9CBCF29-0105-496C-9F5B-A88D3BA20646}" dt="2025-03-05T13:33:17.172" v="20493"/>
          <ac:spMkLst>
            <pc:docMk/>
            <pc:sldMk cId="1022500686" sldId="9122"/>
            <ac:spMk id="8" creationId="{61FBF6CA-6115-9CFD-34AB-E933EA05EF7C}"/>
          </ac:spMkLst>
        </pc:spChg>
        <pc:spChg chg="mod">
          <ac:chgData name="Matteo Bugamelli (IT)" userId="981305cf-d240-4135-aad6-58c3c25599d9" providerId="ADAL" clId="{C9CBCF29-0105-496C-9F5B-A88D3BA20646}" dt="2025-03-05T13:33:17.172" v="20493"/>
          <ac:spMkLst>
            <pc:docMk/>
            <pc:sldMk cId="1022500686" sldId="9122"/>
            <ac:spMk id="9" creationId="{2712E29C-8446-DD2A-D77C-06BFE314527F}"/>
          </ac:spMkLst>
        </pc:spChg>
        <pc:spChg chg="mod">
          <ac:chgData name="Matteo Bugamelli (IT)" userId="981305cf-d240-4135-aad6-58c3c25599d9" providerId="ADAL" clId="{C9CBCF29-0105-496C-9F5B-A88D3BA20646}" dt="2025-03-05T13:33:17.172" v="20493"/>
          <ac:spMkLst>
            <pc:docMk/>
            <pc:sldMk cId="1022500686" sldId="9122"/>
            <ac:spMk id="10" creationId="{9C39DD04-E3F7-7C1A-F208-571BC0D0990C}"/>
          </ac:spMkLst>
        </pc:spChg>
        <pc:spChg chg="mod">
          <ac:chgData name="Matteo Bugamelli (IT)" userId="981305cf-d240-4135-aad6-58c3c25599d9" providerId="ADAL" clId="{C9CBCF29-0105-496C-9F5B-A88D3BA20646}" dt="2025-03-05T13:33:17.172" v="20493"/>
          <ac:spMkLst>
            <pc:docMk/>
            <pc:sldMk cId="1022500686" sldId="9122"/>
            <ac:spMk id="12" creationId="{6537CA22-F091-7A4E-7104-1B0120BFAD05}"/>
          </ac:spMkLst>
        </pc:spChg>
        <pc:spChg chg="mod">
          <ac:chgData name="Matteo Bugamelli (IT)" userId="981305cf-d240-4135-aad6-58c3c25599d9" providerId="ADAL" clId="{C9CBCF29-0105-496C-9F5B-A88D3BA20646}" dt="2025-02-19T18:12:53.462" v="11672" actId="313"/>
          <ac:spMkLst>
            <pc:docMk/>
            <pc:sldMk cId="1022500686" sldId="9122"/>
            <ac:spMk id="15" creationId="{6BEC5BFA-CE1E-321C-C9A4-DA5129F381A0}"/>
          </ac:spMkLst>
        </pc:spChg>
        <pc:spChg chg="mod ord">
          <ac:chgData name="Matteo Bugamelli (IT)" userId="981305cf-d240-4135-aad6-58c3c25599d9" providerId="ADAL" clId="{C9CBCF29-0105-496C-9F5B-A88D3BA20646}" dt="2025-02-19T18:38:52.953" v="15938"/>
          <ac:spMkLst>
            <pc:docMk/>
            <pc:sldMk cId="1022500686" sldId="9122"/>
            <ac:spMk id="18" creationId="{EF743767-3C07-8BC1-DBF4-D57C6E5803C4}"/>
          </ac:spMkLst>
        </pc:spChg>
        <pc:spChg chg="mod">
          <ac:chgData name="Matteo Bugamelli (IT)" userId="981305cf-d240-4135-aad6-58c3c25599d9" providerId="ADAL" clId="{C9CBCF29-0105-496C-9F5B-A88D3BA20646}" dt="2025-02-19T18:12:51.391" v="11671" actId="20577"/>
          <ac:spMkLst>
            <pc:docMk/>
            <pc:sldMk cId="1022500686" sldId="9122"/>
            <ac:spMk id="21" creationId="{CA8E70AD-1D76-86BE-B4DE-DB71D21CE5A9}"/>
          </ac:spMkLst>
        </pc:spChg>
        <pc:spChg chg="mod ord">
          <ac:chgData name="Matteo Bugamelli (IT)" userId="981305cf-d240-4135-aad6-58c3c25599d9" providerId="ADAL" clId="{C9CBCF29-0105-496C-9F5B-A88D3BA20646}" dt="2025-02-19T19:28:40.256" v="16722" actId="6549"/>
          <ac:spMkLst>
            <pc:docMk/>
            <pc:sldMk cId="1022500686" sldId="9122"/>
            <ac:spMk id="24" creationId="{C4EB9DE8-C50A-43BB-7391-F88D88365889}"/>
          </ac:spMkLst>
        </pc:spChg>
        <pc:spChg chg="mod ord">
          <ac:chgData name="Matteo Bugamelli (IT)" userId="981305cf-d240-4135-aad6-58c3c25599d9" providerId="ADAL" clId="{C9CBCF29-0105-496C-9F5B-A88D3BA20646}" dt="2025-02-19T19:34:06.007" v="17324" actId="113"/>
          <ac:spMkLst>
            <pc:docMk/>
            <pc:sldMk cId="1022500686" sldId="9122"/>
            <ac:spMk id="30" creationId="{52ED4ACA-3DAA-AA98-6712-F8E773F58EF5}"/>
          </ac:spMkLst>
        </pc:spChg>
        <pc:grpChg chg="add mod">
          <ac:chgData name="Matteo Bugamelli (IT)" userId="981305cf-d240-4135-aad6-58c3c25599d9" providerId="ADAL" clId="{C9CBCF29-0105-496C-9F5B-A88D3BA20646}" dt="2025-03-05T13:33:17.172" v="20493"/>
          <ac:grpSpMkLst>
            <pc:docMk/>
            <pc:sldMk cId="1022500686" sldId="9122"/>
            <ac:grpSpMk id="3" creationId="{64A0E7B1-0E1B-5B1A-9312-76BBC381D389}"/>
          </ac:grpSpMkLst>
        </pc:grpChg>
        <pc:grpChg chg="mod">
          <ac:chgData name="Matteo Bugamelli (IT)" userId="981305cf-d240-4135-aad6-58c3c25599d9" providerId="ADAL" clId="{C9CBCF29-0105-496C-9F5B-A88D3BA20646}" dt="2025-03-05T13:33:17.172" v="20493"/>
          <ac:grpSpMkLst>
            <pc:docMk/>
            <pc:sldMk cId="1022500686" sldId="9122"/>
            <ac:grpSpMk id="6" creationId="{C1CC06BF-C62C-A02A-4D37-216E5E79783D}"/>
          </ac:grpSpMkLst>
        </pc:grpChg>
        <pc:grpChg chg="mod ord">
          <ac:chgData name="Matteo Bugamelli (IT)" userId="981305cf-d240-4135-aad6-58c3c25599d9" providerId="ADAL" clId="{C9CBCF29-0105-496C-9F5B-A88D3BA20646}" dt="2025-02-19T18:38:52.954" v="15940"/>
          <ac:grpSpMkLst>
            <pc:docMk/>
            <pc:sldMk cId="1022500686" sldId="9122"/>
            <ac:grpSpMk id="13" creationId="{9D09FF0E-C5D7-831B-9D2F-F97235BCE8E1}"/>
          </ac:grpSpMkLst>
        </pc:grpChg>
        <pc:grpChg chg="mod ord">
          <ac:chgData name="Matteo Bugamelli (IT)" userId="981305cf-d240-4135-aad6-58c3c25599d9" providerId="ADAL" clId="{C9CBCF29-0105-496C-9F5B-A88D3BA20646}" dt="2025-02-19T18:38:52.955" v="15942"/>
          <ac:grpSpMkLst>
            <pc:docMk/>
            <pc:sldMk cId="1022500686" sldId="9122"/>
            <ac:grpSpMk id="19" creationId="{FFD85A11-9B62-4E34-69E3-7EEBBDEFEFBB}"/>
          </ac:grpSpMkLst>
        </pc:grpChg>
        <pc:graphicFrameChg chg="mod">
          <ac:chgData name="Matteo Bugamelli (IT)" userId="981305cf-d240-4135-aad6-58c3c25599d9" providerId="ADAL" clId="{C9CBCF29-0105-496C-9F5B-A88D3BA20646}" dt="2025-02-19T18:38:52.958" v="15950"/>
          <ac:graphicFrameMkLst>
            <pc:docMk/>
            <pc:sldMk cId="1022500686" sldId="9122"/>
            <ac:graphicFrameMk id="5" creationId="{96006F73-F16D-63B6-1EBD-9D79EE01F964}"/>
          </ac:graphicFrameMkLst>
        </pc:graphicFrameChg>
        <pc:picChg chg="add mod ord topLvl modCrop">
          <ac:chgData name="Matteo Bugamelli (IT)" userId="981305cf-d240-4135-aad6-58c3c25599d9" providerId="ADAL" clId="{C9CBCF29-0105-496C-9F5B-A88D3BA20646}" dt="2025-02-19T18:39:21.464" v="15958" actId="478"/>
          <ac:picMkLst>
            <pc:docMk/>
            <pc:sldMk cId="1022500686" sldId="9122"/>
            <ac:picMk id="11" creationId="{E80AECB9-9EB8-92DD-BE87-615DF81EAB89}"/>
          </ac:picMkLst>
        </pc:picChg>
      </pc:sldChg>
      <pc:sldChg chg="addSp delSp modSp add mod">
        <pc:chgData name="Matteo Bugamelli (IT)" userId="981305cf-d240-4135-aad6-58c3c25599d9" providerId="ADAL" clId="{C9CBCF29-0105-496C-9F5B-A88D3BA20646}" dt="2025-03-13T08:25:07.893" v="37467" actId="164"/>
        <pc:sldMkLst>
          <pc:docMk/>
          <pc:sldMk cId="3471490312" sldId="9123"/>
        </pc:sldMkLst>
        <pc:spChg chg="mod ord">
          <ac:chgData name="Matteo Bugamelli (IT)" userId="981305cf-d240-4135-aad6-58c3c25599d9" providerId="ADAL" clId="{C9CBCF29-0105-496C-9F5B-A88D3BA20646}" dt="2025-02-19T19:41:39.330" v="18144"/>
          <ac:spMkLst>
            <pc:docMk/>
            <pc:sldMk cId="3471490312" sldId="9123"/>
            <ac:spMk id="2" creationId="{F49D7A8A-89D4-5F08-150A-7F6F1FBE107D}"/>
          </ac:spMkLst>
        </pc:spChg>
        <pc:spChg chg="del">
          <ac:chgData name="Matteo Bugamelli (IT)" userId="981305cf-d240-4135-aad6-58c3c25599d9" providerId="ADAL" clId="{C9CBCF29-0105-496C-9F5B-A88D3BA20646}" dt="2025-03-13T08:20:15.709" v="37376" actId="478"/>
          <ac:spMkLst>
            <pc:docMk/>
            <pc:sldMk cId="3471490312" sldId="9123"/>
            <ac:spMk id="3" creationId="{2620D6B0-C7CF-3492-3A66-92C1BD502C75}"/>
          </ac:spMkLst>
        </pc:spChg>
        <pc:spChg chg="mod ord">
          <ac:chgData name="Matteo Bugamelli (IT)" userId="981305cf-d240-4135-aad6-58c3c25599d9" providerId="ADAL" clId="{C9CBCF29-0105-496C-9F5B-A88D3BA20646}" dt="2025-02-19T19:41:39.331" v="18146"/>
          <ac:spMkLst>
            <pc:docMk/>
            <pc:sldMk cId="3471490312" sldId="9123"/>
            <ac:spMk id="4" creationId="{9620E136-2514-91B4-D188-5BFDCBA40D8E}"/>
          </ac:spMkLst>
        </pc:spChg>
        <pc:spChg chg="mod">
          <ac:chgData name="Matteo Bugamelli (IT)" userId="981305cf-d240-4135-aad6-58c3c25599d9" providerId="ADAL" clId="{C9CBCF29-0105-496C-9F5B-A88D3BA20646}" dt="2025-03-05T13:33:17.917" v="20494"/>
          <ac:spMkLst>
            <pc:docMk/>
            <pc:sldMk cId="3471490312" sldId="9123"/>
            <ac:spMk id="8" creationId="{12AFDDDA-19E3-4C7B-2369-6BB78366B15D}"/>
          </ac:spMkLst>
        </pc:spChg>
        <pc:spChg chg="mod">
          <ac:chgData name="Matteo Bugamelli (IT)" userId="981305cf-d240-4135-aad6-58c3c25599d9" providerId="ADAL" clId="{C9CBCF29-0105-496C-9F5B-A88D3BA20646}" dt="2025-03-05T13:33:17.917" v="20494"/>
          <ac:spMkLst>
            <pc:docMk/>
            <pc:sldMk cId="3471490312" sldId="9123"/>
            <ac:spMk id="10" creationId="{A31B74B1-1D26-2DAC-E232-49FFCFDD6F5B}"/>
          </ac:spMkLst>
        </pc:spChg>
        <pc:spChg chg="mod">
          <ac:chgData name="Matteo Bugamelli (IT)" userId="981305cf-d240-4135-aad6-58c3c25599d9" providerId="ADAL" clId="{C9CBCF29-0105-496C-9F5B-A88D3BA20646}" dt="2025-03-05T13:33:17.917" v="20494"/>
          <ac:spMkLst>
            <pc:docMk/>
            <pc:sldMk cId="3471490312" sldId="9123"/>
            <ac:spMk id="11" creationId="{DD8A3D23-5020-19E7-E5CC-19059526BA05}"/>
          </ac:spMkLst>
        </pc:spChg>
        <pc:spChg chg="mod">
          <ac:chgData name="Matteo Bugamelli (IT)" userId="981305cf-d240-4135-aad6-58c3c25599d9" providerId="ADAL" clId="{C9CBCF29-0105-496C-9F5B-A88D3BA20646}" dt="2025-03-05T13:33:17.917" v="20494"/>
          <ac:spMkLst>
            <pc:docMk/>
            <pc:sldMk cId="3471490312" sldId="9123"/>
            <ac:spMk id="12" creationId="{6123417B-DBDF-83FC-9E8D-66B5807808D4}"/>
          </ac:spMkLst>
        </pc:spChg>
        <pc:spChg chg="mod">
          <ac:chgData name="Matteo Bugamelli (IT)" userId="981305cf-d240-4135-aad6-58c3c25599d9" providerId="ADAL" clId="{C9CBCF29-0105-496C-9F5B-A88D3BA20646}" dt="2025-02-19T18:13:35.016" v="11751" actId="12788"/>
          <ac:spMkLst>
            <pc:docMk/>
            <pc:sldMk cId="3471490312" sldId="9123"/>
            <ac:spMk id="15" creationId="{E2D320E6-016C-7589-F45A-7393A50BDF36}"/>
          </ac:spMkLst>
        </pc:spChg>
        <pc:spChg chg="mod">
          <ac:chgData name="Matteo Bugamelli (IT)" userId="981305cf-d240-4135-aad6-58c3c25599d9" providerId="ADAL" clId="{C9CBCF29-0105-496C-9F5B-A88D3BA20646}" dt="2025-02-19T18:13:35.016" v="11751" actId="12788"/>
          <ac:spMkLst>
            <pc:docMk/>
            <pc:sldMk cId="3471490312" sldId="9123"/>
            <ac:spMk id="16" creationId="{DD1C7F2C-7551-029D-BB0E-3C28D8DD463C}"/>
          </ac:spMkLst>
        </pc:spChg>
        <pc:spChg chg="mod ord">
          <ac:chgData name="Matteo Bugamelli (IT)" userId="981305cf-d240-4135-aad6-58c3c25599d9" providerId="ADAL" clId="{C9CBCF29-0105-496C-9F5B-A88D3BA20646}" dt="2025-02-19T19:41:39.332" v="18148"/>
          <ac:spMkLst>
            <pc:docMk/>
            <pc:sldMk cId="3471490312" sldId="9123"/>
            <ac:spMk id="18" creationId="{6DD492DF-F51A-C8BD-6C57-A2B253163D6A}"/>
          </ac:spMkLst>
        </pc:spChg>
        <pc:spChg chg="mod">
          <ac:chgData name="Matteo Bugamelli (IT)" userId="981305cf-d240-4135-aad6-58c3c25599d9" providerId="ADAL" clId="{C9CBCF29-0105-496C-9F5B-A88D3BA20646}" dt="2025-02-19T18:14:22.486" v="11768" actId="20577"/>
          <ac:spMkLst>
            <pc:docMk/>
            <pc:sldMk cId="3471490312" sldId="9123"/>
            <ac:spMk id="21" creationId="{0886E526-B49A-46E7-12B3-1767040F4362}"/>
          </ac:spMkLst>
        </pc:spChg>
        <pc:spChg chg="mod ord">
          <ac:chgData name="Matteo Bugamelli (IT)" userId="981305cf-d240-4135-aad6-58c3c25599d9" providerId="ADAL" clId="{C9CBCF29-0105-496C-9F5B-A88D3BA20646}" dt="2025-02-19T19:41:39.335" v="18154"/>
          <ac:spMkLst>
            <pc:docMk/>
            <pc:sldMk cId="3471490312" sldId="9123"/>
            <ac:spMk id="24" creationId="{A51F0B0C-E267-4589-FB15-35313FD93CD9}"/>
          </ac:spMkLst>
        </pc:spChg>
        <pc:spChg chg="mod">
          <ac:chgData name="Matteo Bugamelli (IT)" userId="981305cf-d240-4135-aad6-58c3c25599d9" providerId="ADAL" clId="{C9CBCF29-0105-496C-9F5B-A88D3BA20646}" dt="2025-03-05T13:33:17.917" v="20494"/>
          <ac:spMkLst>
            <pc:docMk/>
            <pc:sldMk cId="3471490312" sldId="9123"/>
            <ac:spMk id="25" creationId="{9777BF5D-2216-A75A-4F69-DA386C474D62}"/>
          </ac:spMkLst>
        </pc:spChg>
        <pc:spChg chg="add del">
          <ac:chgData name="Matteo Bugamelli (IT)" userId="981305cf-d240-4135-aad6-58c3c25599d9" providerId="ADAL" clId="{C9CBCF29-0105-496C-9F5B-A88D3BA20646}" dt="2025-03-13T08:20:37.152" v="37380" actId="478"/>
          <ac:spMkLst>
            <pc:docMk/>
            <pc:sldMk cId="3471490312" sldId="9123"/>
            <ac:spMk id="26" creationId="{E91CC556-E994-06D9-2F96-E5783C1C94A5}"/>
          </ac:spMkLst>
        </pc:spChg>
        <pc:spChg chg="mod">
          <ac:chgData name="Matteo Bugamelli (IT)" userId="981305cf-d240-4135-aad6-58c3c25599d9" providerId="ADAL" clId="{C9CBCF29-0105-496C-9F5B-A88D3BA20646}" dt="2025-03-13T08:20:34.364" v="37378"/>
          <ac:spMkLst>
            <pc:docMk/>
            <pc:sldMk cId="3471490312" sldId="9123"/>
            <ac:spMk id="28" creationId="{E7F55B47-B913-2A18-8A6E-C5101AB389A8}"/>
          </ac:spMkLst>
        </pc:spChg>
        <pc:spChg chg="mod">
          <ac:chgData name="Matteo Bugamelli (IT)" userId="981305cf-d240-4135-aad6-58c3c25599d9" providerId="ADAL" clId="{C9CBCF29-0105-496C-9F5B-A88D3BA20646}" dt="2025-03-13T08:20:34.364" v="37378"/>
          <ac:spMkLst>
            <pc:docMk/>
            <pc:sldMk cId="3471490312" sldId="9123"/>
            <ac:spMk id="29" creationId="{CB61296A-CDE9-3269-5F0B-F83C5A096A1A}"/>
          </ac:spMkLst>
        </pc:spChg>
        <pc:spChg chg="mod ord">
          <ac:chgData name="Matteo Bugamelli (IT)" userId="981305cf-d240-4135-aad6-58c3c25599d9" providerId="ADAL" clId="{C9CBCF29-0105-496C-9F5B-A88D3BA20646}" dt="2025-02-19T19:41:39.335" v="18156"/>
          <ac:spMkLst>
            <pc:docMk/>
            <pc:sldMk cId="3471490312" sldId="9123"/>
            <ac:spMk id="30" creationId="{8DF6049D-E772-7743-A9F3-F5D5284E9329}"/>
          </ac:spMkLst>
        </pc:spChg>
        <pc:spChg chg="add mod">
          <ac:chgData name="Matteo Bugamelli (IT)" userId="981305cf-d240-4135-aad6-58c3c25599d9" providerId="ADAL" clId="{C9CBCF29-0105-496C-9F5B-A88D3BA20646}" dt="2025-03-13T08:23:19.288" v="37460" actId="164"/>
          <ac:spMkLst>
            <pc:docMk/>
            <pc:sldMk cId="3471490312" sldId="9123"/>
            <ac:spMk id="32" creationId="{ED401037-285A-34F9-416C-F92D40D45C4B}"/>
          </ac:spMkLst>
        </pc:spChg>
        <pc:grpChg chg="add mod">
          <ac:chgData name="Matteo Bugamelli (IT)" userId="981305cf-d240-4135-aad6-58c3c25599d9" providerId="ADAL" clId="{C9CBCF29-0105-496C-9F5B-A88D3BA20646}" dt="2025-03-05T13:33:17.917" v="20494"/>
          <ac:grpSpMkLst>
            <pc:docMk/>
            <pc:sldMk cId="3471490312" sldId="9123"/>
            <ac:grpSpMk id="6" creationId="{BDE64C50-9C75-C945-1E41-ABFAC8964670}"/>
          </ac:grpSpMkLst>
        </pc:grpChg>
        <pc:grpChg chg="mod">
          <ac:chgData name="Matteo Bugamelli (IT)" userId="981305cf-d240-4135-aad6-58c3c25599d9" providerId="ADAL" clId="{C9CBCF29-0105-496C-9F5B-A88D3BA20646}" dt="2025-03-05T13:33:17.917" v="20494"/>
          <ac:grpSpMkLst>
            <pc:docMk/>
            <pc:sldMk cId="3471490312" sldId="9123"/>
            <ac:grpSpMk id="7" creationId="{E0CBD30B-06EE-F38E-0680-C3C3EED3843A}"/>
          </ac:grpSpMkLst>
        </pc:grpChg>
        <pc:grpChg chg="mod ord">
          <ac:chgData name="Matteo Bugamelli (IT)" userId="981305cf-d240-4135-aad6-58c3c25599d9" providerId="ADAL" clId="{C9CBCF29-0105-496C-9F5B-A88D3BA20646}" dt="2025-02-19T19:41:39.333" v="18150"/>
          <ac:grpSpMkLst>
            <pc:docMk/>
            <pc:sldMk cId="3471490312" sldId="9123"/>
            <ac:grpSpMk id="13" creationId="{841793AE-28E8-0B73-140F-192AD6FA3994}"/>
          </ac:grpSpMkLst>
        </pc:grpChg>
        <pc:grpChg chg="mod ord">
          <ac:chgData name="Matteo Bugamelli (IT)" userId="981305cf-d240-4135-aad6-58c3c25599d9" providerId="ADAL" clId="{C9CBCF29-0105-496C-9F5B-A88D3BA20646}" dt="2025-02-19T19:41:39.334" v="18152"/>
          <ac:grpSpMkLst>
            <pc:docMk/>
            <pc:sldMk cId="3471490312" sldId="9123"/>
            <ac:grpSpMk id="19" creationId="{D6559CEC-C84E-AF55-1F31-11CD84056815}"/>
          </ac:grpSpMkLst>
        </pc:grpChg>
        <pc:grpChg chg="add del mod">
          <ac:chgData name="Matteo Bugamelli (IT)" userId="981305cf-d240-4135-aad6-58c3c25599d9" providerId="ADAL" clId="{C9CBCF29-0105-496C-9F5B-A88D3BA20646}" dt="2025-03-13T08:22:06.805" v="37419" actId="478"/>
          <ac:grpSpMkLst>
            <pc:docMk/>
            <pc:sldMk cId="3471490312" sldId="9123"/>
            <ac:grpSpMk id="27" creationId="{7C3746A1-1BDB-CA27-7F91-87FD7D1BA332}"/>
          </ac:grpSpMkLst>
        </pc:grpChg>
        <pc:grpChg chg="add mod">
          <ac:chgData name="Matteo Bugamelli (IT)" userId="981305cf-d240-4135-aad6-58c3c25599d9" providerId="ADAL" clId="{C9CBCF29-0105-496C-9F5B-A88D3BA20646}" dt="2025-03-13T08:25:07.893" v="37467" actId="164"/>
          <ac:grpSpMkLst>
            <pc:docMk/>
            <pc:sldMk cId="3471490312" sldId="9123"/>
            <ac:grpSpMk id="33" creationId="{870C6C07-BDD6-C914-F84D-6CB2DC46030A}"/>
          </ac:grpSpMkLst>
        </pc:grpChg>
        <pc:grpChg chg="add mod">
          <ac:chgData name="Matteo Bugamelli (IT)" userId="981305cf-d240-4135-aad6-58c3c25599d9" providerId="ADAL" clId="{C9CBCF29-0105-496C-9F5B-A88D3BA20646}" dt="2025-03-13T08:25:07.893" v="37467" actId="164"/>
          <ac:grpSpMkLst>
            <pc:docMk/>
            <pc:sldMk cId="3471490312" sldId="9123"/>
            <ac:grpSpMk id="36" creationId="{5E049068-F51D-9406-5AC3-4AF37CEBB617}"/>
          </ac:grpSpMkLst>
        </pc:grpChg>
        <pc:graphicFrameChg chg="mod">
          <ac:chgData name="Matteo Bugamelli (IT)" userId="981305cf-d240-4135-aad6-58c3c25599d9" providerId="ADAL" clId="{C9CBCF29-0105-496C-9F5B-A88D3BA20646}" dt="2025-02-19T19:41:39.338" v="18160"/>
          <ac:graphicFrameMkLst>
            <pc:docMk/>
            <pc:sldMk cId="3471490312" sldId="9123"/>
            <ac:graphicFrameMk id="5" creationId="{368057E4-14DE-FA81-89F9-9F0E20408E56}"/>
          </ac:graphicFrameMkLst>
        </pc:graphicFrameChg>
        <pc:picChg chg="add mod ord modCrop">
          <ac:chgData name="Matteo Bugamelli (IT)" userId="981305cf-d240-4135-aad6-58c3c25599d9" providerId="ADAL" clId="{C9CBCF29-0105-496C-9F5B-A88D3BA20646}" dt="2025-03-13T08:23:19.288" v="37460" actId="164"/>
          <ac:picMkLst>
            <pc:docMk/>
            <pc:sldMk cId="3471490312" sldId="9123"/>
            <ac:picMk id="9" creationId="{83094164-09DD-ABAB-7444-A55A6E66D0FF}"/>
          </ac:picMkLst>
        </pc:picChg>
        <pc:picChg chg="mod">
          <ac:chgData name="Matteo Bugamelli (IT)" userId="981305cf-d240-4135-aad6-58c3c25599d9" providerId="ADAL" clId="{C9CBCF29-0105-496C-9F5B-A88D3BA20646}" dt="2025-02-19T18:13:35.016" v="11751" actId="12788"/>
          <ac:picMkLst>
            <pc:docMk/>
            <pc:sldMk cId="3471490312" sldId="9123"/>
            <ac:picMk id="17" creationId="{8E01D549-BDED-6C08-32A6-797E6A6C71E5}"/>
          </ac:picMkLst>
        </pc:picChg>
        <pc:picChg chg="del mod">
          <ac:chgData name="Matteo Bugamelli (IT)" userId="981305cf-d240-4135-aad6-58c3c25599d9" providerId="ADAL" clId="{C9CBCF29-0105-496C-9F5B-A88D3BA20646}" dt="2025-03-13T08:22:35.884" v="37447" actId="478"/>
          <ac:picMkLst>
            <pc:docMk/>
            <pc:sldMk cId="3471490312" sldId="9123"/>
            <ac:picMk id="31" creationId="{24FA9DB3-84FC-46CB-3098-F9A346F72DC5}"/>
          </ac:picMkLst>
        </pc:picChg>
        <pc:picChg chg="add mod">
          <ac:chgData name="Matteo Bugamelli (IT)" userId="981305cf-d240-4135-aad6-58c3c25599d9" providerId="ADAL" clId="{C9CBCF29-0105-496C-9F5B-A88D3BA20646}" dt="2025-03-13T08:25:07.893" v="37467" actId="164"/>
          <ac:picMkLst>
            <pc:docMk/>
            <pc:sldMk cId="3471490312" sldId="9123"/>
            <ac:picMk id="35" creationId="{496E18BE-90F9-95AD-CCEA-3127F7DD2060}"/>
          </ac:picMkLst>
        </pc:picChg>
      </pc:sldChg>
      <pc:sldChg chg="addSp delSp modSp add mod">
        <pc:chgData name="Matteo Bugamelli (IT)" userId="981305cf-d240-4135-aad6-58c3c25599d9" providerId="ADAL" clId="{C9CBCF29-0105-496C-9F5B-A88D3BA20646}" dt="2025-02-19T19:55:37.279" v="18578" actId="552"/>
        <pc:sldMkLst>
          <pc:docMk/>
          <pc:sldMk cId="94601599" sldId="9124"/>
        </pc:sldMkLst>
      </pc:sldChg>
      <pc:sldChg chg="addSp delSp modSp add mod">
        <pc:chgData name="Matteo Bugamelli (IT)" userId="981305cf-d240-4135-aad6-58c3c25599d9" providerId="ADAL" clId="{C9CBCF29-0105-496C-9F5B-A88D3BA20646}" dt="2025-03-05T13:41:03.849" v="20557" actId="478"/>
        <pc:sldMkLst>
          <pc:docMk/>
          <pc:sldMk cId="3481327235" sldId="9125"/>
        </pc:sldMkLst>
        <pc:spChg chg="mod ord">
          <ac:chgData name="Matteo Bugamelli (IT)" userId="981305cf-d240-4135-aad6-58c3c25599d9" providerId="ADAL" clId="{C9CBCF29-0105-496C-9F5B-A88D3BA20646}" dt="2025-03-05T13:41:00.598" v="20535"/>
          <ac:spMkLst>
            <pc:docMk/>
            <pc:sldMk cId="3481327235" sldId="9125"/>
            <ac:spMk id="2" creationId="{1B76D63C-6314-2BC7-9191-66FD50C19887}"/>
          </ac:spMkLst>
        </pc:spChg>
        <pc:spChg chg="mod ord">
          <ac:chgData name="Matteo Bugamelli (IT)" userId="981305cf-d240-4135-aad6-58c3c25599d9" providerId="ADAL" clId="{C9CBCF29-0105-496C-9F5B-A88D3BA20646}" dt="2025-03-05T13:41:00.599" v="20537"/>
          <ac:spMkLst>
            <pc:docMk/>
            <pc:sldMk cId="3481327235" sldId="9125"/>
            <ac:spMk id="4" creationId="{ED2DF3F0-A741-8C17-AA25-4AD2364B04C6}"/>
          </ac:spMkLst>
        </pc:spChg>
        <pc:spChg chg="mod">
          <ac:chgData name="Matteo Bugamelli (IT)" userId="981305cf-d240-4135-aad6-58c3c25599d9" providerId="ADAL" clId="{C9CBCF29-0105-496C-9F5B-A88D3BA20646}" dt="2025-03-05T13:33:18.784" v="20495"/>
          <ac:spMkLst>
            <pc:docMk/>
            <pc:sldMk cId="3481327235" sldId="9125"/>
            <ac:spMk id="9" creationId="{8871B07A-3BA4-62AF-79DE-76CED7768CEC}"/>
          </ac:spMkLst>
        </pc:spChg>
        <pc:spChg chg="mod">
          <ac:chgData name="Matteo Bugamelli (IT)" userId="981305cf-d240-4135-aad6-58c3c25599d9" providerId="ADAL" clId="{C9CBCF29-0105-496C-9F5B-A88D3BA20646}" dt="2025-03-05T13:33:18.784" v="20495"/>
          <ac:spMkLst>
            <pc:docMk/>
            <pc:sldMk cId="3481327235" sldId="9125"/>
            <ac:spMk id="10" creationId="{55633BA9-4F4C-C7B3-91A7-B99BEE111269}"/>
          </ac:spMkLst>
        </pc:spChg>
        <pc:spChg chg="mod">
          <ac:chgData name="Matteo Bugamelli (IT)" userId="981305cf-d240-4135-aad6-58c3c25599d9" providerId="ADAL" clId="{C9CBCF29-0105-496C-9F5B-A88D3BA20646}" dt="2025-03-05T13:33:18.784" v="20495"/>
          <ac:spMkLst>
            <pc:docMk/>
            <pc:sldMk cId="3481327235" sldId="9125"/>
            <ac:spMk id="11" creationId="{1E59579E-4894-0997-1663-74C0AB2DF463}"/>
          </ac:spMkLst>
        </pc:spChg>
        <pc:spChg chg="mod">
          <ac:chgData name="Matteo Bugamelli (IT)" userId="981305cf-d240-4135-aad6-58c3c25599d9" providerId="ADAL" clId="{C9CBCF29-0105-496C-9F5B-A88D3BA20646}" dt="2025-03-05T13:33:18.784" v="20495"/>
          <ac:spMkLst>
            <pc:docMk/>
            <pc:sldMk cId="3481327235" sldId="9125"/>
            <ac:spMk id="12" creationId="{8714BB1E-66B4-00B0-0396-DE148B96398E}"/>
          </ac:spMkLst>
        </pc:spChg>
        <pc:spChg chg="mod">
          <ac:chgData name="Matteo Bugamelli (IT)" userId="981305cf-d240-4135-aad6-58c3c25599d9" providerId="ADAL" clId="{C9CBCF29-0105-496C-9F5B-A88D3BA20646}" dt="2025-02-19T18:16:54.647" v="12267" actId="20577"/>
          <ac:spMkLst>
            <pc:docMk/>
            <pc:sldMk cId="3481327235" sldId="9125"/>
            <ac:spMk id="15" creationId="{81A6138F-BA79-4369-4BB0-EBE92A0A31FC}"/>
          </ac:spMkLst>
        </pc:spChg>
        <pc:spChg chg="mod ord">
          <ac:chgData name="Matteo Bugamelli (IT)" userId="981305cf-d240-4135-aad6-58c3c25599d9" providerId="ADAL" clId="{C9CBCF29-0105-496C-9F5B-A88D3BA20646}" dt="2025-03-05T13:41:00.600" v="20539"/>
          <ac:spMkLst>
            <pc:docMk/>
            <pc:sldMk cId="3481327235" sldId="9125"/>
            <ac:spMk id="18" creationId="{D145FEE3-50E6-95C4-E6F6-50DC6071CD63}"/>
          </ac:spMkLst>
        </pc:spChg>
        <pc:spChg chg="mod">
          <ac:chgData name="Matteo Bugamelli (IT)" userId="981305cf-d240-4135-aad6-58c3c25599d9" providerId="ADAL" clId="{C9CBCF29-0105-496C-9F5B-A88D3BA20646}" dt="2025-02-19T18:17:03.012" v="12290" actId="20577"/>
          <ac:spMkLst>
            <pc:docMk/>
            <pc:sldMk cId="3481327235" sldId="9125"/>
            <ac:spMk id="21" creationId="{92665CB3-368E-2341-5604-71CDD3F6112C}"/>
          </ac:spMkLst>
        </pc:spChg>
        <pc:spChg chg="mod ord">
          <ac:chgData name="Matteo Bugamelli (IT)" userId="981305cf-d240-4135-aad6-58c3c25599d9" providerId="ADAL" clId="{C9CBCF29-0105-496C-9F5B-A88D3BA20646}" dt="2025-03-05T13:41:00.605" v="20545"/>
          <ac:spMkLst>
            <pc:docMk/>
            <pc:sldMk cId="3481327235" sldId="9125"/>
            <ac:spMk id="24" creationId="{B523A99A-0085-F7EB-4B5A-79D49F91D513}"/>
          </ac:spMkLst>
        </pc:spChg>
        <pc:spChg chg="mod">
          <ac:chgData name="Matteo Bugamelli (IT)" userId="981305cf-d240-4135-aad6-58c3c25599d9" providerId="ADAL" clId="{C9CBCF29-0105-496C-9F5B-A88D3BA20646}" dt="2025-03-05T13:33:18.784" v="20495"/>
          <ac:spMkLst>
            <pc:docMk/>
            <pc:sldMk cId="3481327235" sldId="9125"/>
            <ac:spMk id="25" creationId="{34C1CC64-D8EC-2873-41D9-E2A208D597CA}"/>
          </ac:spMkLst>
        </pc:spChg>
        <pc:spChg chg="mod ord">
          <ac:chgData name="Matteo Bugamelli (IT)" userId="981305cf-d240-4135-aad6-58c3c25599d9" providerId="ADAL" clId="{C9CBCF29-0105-496C-9F5B-A88D3BA20646}" dt="2025-03-05T13:41:00.605" v="20547"/>
          <ac:spMkLst>
            <pc:docMk/>
            <pc:sldMk cId="3481327235" sldId="9125"/>
            <ac:spMk id="30" creationId="{EF1B50E7-7B20-2722-44F3-7A1F7EBBF705}"/>
          </ac:spMkLst>
        </pc:spChg>
        <pc:grpChg chg="add mod ord">
          <ac:chgData name="Matteo Bugamelli (IT)" userId="981305cf-d240-4135-aad6-58c3c25599d9" providerId="ADAL" clId="{C9CBCF29-0105-496C-9F5B-A88D3BA20646}" dt="2025-03-05T13:41:00.607" v="20551"/>
          <ac:grpSpMkLst>
            <pc:docMk/>
            <pc:sldMk cId="3481327235" sldId="9125"/>
            <ac:grpSpMk id="6" creationId="{C26E6EAC-83A6-50EE-4CC9-A01D0E0874DB}"/>
          </ac:grpSpMkLst>
        </pc:grpChg>
        <pc:grpChg chg="mod">
          <ac:chgData name="Matteo Bugamelli (IT)" userId="981305cf-d240-4135-aad6-58c3c25599d9" providerId="ADAL" clId="{C9CBCF29-0105-496C-9F5B-A88D3BA20646}" dt="2025-03-05T13:33:18.784" v="20495"/>
          <ac:grpSpMkLst>
            <pc:docMk/>
            <pc:sldMk cId="3481327235" sldId="9125"/>
            <ac:grpSpMk id="7" creationId="{DF85CD03-7864-4B08-F81D-E55659927927}"/>
          </ac:grpSpMkLst>
        </pc:grpChg>
        <pc:grpChg chg="mod ord">
          <ac:chgData name="Matteo Bugamelli (IT)" userId="981305cf-d240-4135-aad6-58c3c25599d9" providerId="ADAL" clId="{C9CBCF29-0105-496C-9F5B-A88D3BA20646}" dt="2025-03-05T13:41:00.603" v="20541"/>
          <ac:grpSpMkLst>
            <pc:docMk/>
            <pc:sldMk cId="3481327235" sldId="9125"/>
            <ac:grpSpMk id="13" creationId="{3990708D-0496-533C-7055-FA622DE0B457}"/>
          </ac:grpSpMkLst>
        </pc:grpChg>
        <pc:grpChg chg="mod ord">
          <ac:chgData name="Matteo Bugamelli (IT)" userId="981305cf-d240-4135-aad6-58c3c25599d9" providerId="ADAL" clId="{C9CBCF29-0105-496C-9F5B-A88D3BA20646}" dt="2025-03-05T13:41:00.604" v="20543"/>
          <ac:grpSpMkLst>
            <pc:docMk/>
            <pc:sldMk cId="3481327235" sldId="9125"/>
            <ac:grpSpMk id="19" creationId="{A31D3F39-9500-D1C4-40F9-3A8FE6898B12}"/>
          </ac:grpSpMkLst>
        </pc:grpChg>
        <pc:graphicFrameChg chg="mod">
          <ac:chgData name="Matteo Bugamelli (IT)" userId="981305cf-d240-4135-aad6-58c3c25599d9" providerId="ADAL" clId="{C9CBCF29-0105-496C-9F5B-A88D3BA20646}" dt="2025-03-05T13:41:00.610" v="20555"/>
          <ac:graphicFrameMkLst>
            <pc:docMk/>
            <pc:sldMk cId="3481327235" sldId="9125"/>
            <ac:graphicFrameMk id="5" creationId="{8E16D341-125D-7517-044B-8C446E4C88B8}"/>
          </ac:graphicFrameMkLst>
        </pc:graphicFrameChg>
        <pc:picChg chg="add mod ord modCrop">
          <ac:chgData name="Matteo Bugamelli (IT)" userId="981305cf-d240-4135-aad6-58c3c25599d9" providerId="ADAL" clId="{C9CBCF29-0105-496C-9F5B-A88D3BA20646}" dt="2025-03-05T13:41:00.596" v="20531"/>
          <ac:picMkLst>
            <pc:docMk/>
            <pc:sldMk cId="3481327235" sldId="9125"/>
            <ac:picMk id="27" creationId="{C0D649BF-8EF7-1D6A-A501-ACABBEF13459}"/>
          </ac:picMkLst>
        </pc:picChg>
      </pc:sldChg>
      <pc:sldChg chg="addSp delSp modSp add mod">
        <pc:chgData name="Matteo Bugamelli (IT)" userId="981305cf-d240-4135-aad6-58c3c25599d9" providerId="ADAL" clId="{C9CBCF29-0105-496C-9F5B-A88D3BA20646}" dt="2025-03-05T13:33:19.430" v="20496"/>
        <pc:sldMkLst>
          <pc:docMk/>
          <pc:sldMk cId="3902286297" sldId="9126"/>
        </pc:sldMkLst>
        <pc:spChg chg="mod ord">
          <ac:chgData name="Matteo Bugamelli (IT)" userId="981305cf-d240-4135-aad6-58c3c25599d9" providerId="ADAL" clId="{C9CBCF29-0105-496C-9F5B-A88D3BA20646}" dt="2025-02-19T20:03:14.439" v="18689"/>
          <ac:spMkLst>
            <pc:docMk/>
            <pc:sldMk cId="3902286297" sldId="9126"/>
            <ac:spMk id="2" creationId="{F4CFAC1C-CD5E-45D3-5BFC-F03027361BBA}"/>
          </ac:spMkLst>
        </pc:spChg>
        <pc:spChg chg="mod ord">
          <ac:chgData name="Matteo Bugamelli (IT)" userId="981305cf-d240-4135-aad6-58c3c25599d9" providerId="ADAL" clId="{C9CBCF29-0105-496C-9F5B-A88D3BA20646}" dt="2025-02-19T20:03:14.441" v="18693"/>
          <ac:spMkLst>
            <pc:docMk/>
            <pc:sldMk cId="3902286297" sldId="9126"/>
            <ac:spMk id="4" creationId="{5C4A0448-59A9-3ECD-0B58-950FE3F81A26}"/>
          </ac:spMkLst>
        </pc:spChg>
        <pc:spChg chg="mod">
          <ac:chgData name="Matteo Bugamelli (IT)" userId="981305cf-d240-4135-aad6-58c3c25599d9" providerId="ADAL" clId="{C9CBCF29-0105-496C-9F5B-A88D3BA20646}" dt="2025-03-05T13:33:19.430" v="20496"/>
          <ac:spMkLst>
            <pc:docMk/>
            <pc:sldMk cId="3902286297" sldId="9126"/>
            <ac:spMk id="7" creationId="{04528CE7-F6EF-04D6-74C4-1E5D852EE528}"/>
          </ac:spMkLst>
        </pc:spChg>
        <pc:spChg chg="mod">
          <ac:chgData name="Matteo Bugamelli (IT)" userId="981305cf-d240-4135-aad6-58c3c25599d9" providerId="ADAL" clId="{C9CBCF29-0105-496C-9F5B-A88D3BA20646}" dt="2025-03-05T13:33:19.430" v="20496"/>
          <ac:spMkLst>
            <pc:docMk/>
            <pc:sldMk cId="3902286297" sldId="9126"/>
            <ac:spMk id="9" creationId="{EED0B0BE-6C44-4A0C-8DCC-810862FDA72B}"/>
          </ac:spMkLst>
        </pc:spChg>
        <pc:spChg chg="add mod">
          <ac:chgData name="Matteo Bugamelli (IT)" userId="981305cf-d240-4135-aad6-58c3c25599d9" providerId="ADAL" clId="{C9CBCF29-0105-496C-9F5B-A88D3BA20646}" dt="2025-02-19T20:05:04.155" v="18744" actId="164"/>
          <ac:spMkLst>
            <pc:docMk/>
            <pc:sldMk cId="3902286297" sldId="9126"/>
            <ac:spMk id="10" creationId="{61ADB48B-D81F-5DA0-3D94-986A8501F466}"/>
          </ac:spMkLst>
        </pc:spChg>
        <pc:spChg chg="add mod">
          <ac:chgData name="Matteo Bugamelli (IT)" userId="981305cf-d240-4135-aad6-58c3c25599d9" providerId="ADAL" clId="{C9CBCF29-0105-496C-9F5B-A88D3BA20646}" dt="2025-02-19T20:05:04.155" v="18744" actId="164"/>
          <ac:spMkLst>
            <pc:docMk/>
            <pc:sldMk cId="3902286297" sldId="9126"/>
            <ac:spMk id="11" creationId="{4530B5EC-6A36-4840-B305-642E0EA6466C}"/>
          </ac:spMkLst>
        </pc:spChg>
        <pc:spChg chg="mod">
          <ac:chgData name="Matteo Bugamelli (IT)" userId="981305cf-d240-4135-aad6-58c3c25599d9" providerId="ADAL" clId="{C9CBCF29-0105-496C-9F5B-A88D3BA20646}" dt="2025-02-19T18:18:53.607" v="12605" actId="20577"/>
          <ac:spMkLst>
            <pc:docMk/>
            <pc:sldMk cId="3902286297" sldId="9126"/>
            <ac:spMk id="15" creationId="{CB500FFE-6A8B-8D2A-114C-18CE7818E0E6}"/>
          </ac:spMkLst>
        </pc:spChg>
        <pc:spChg chg="mod ord">
          <ac:chgData name="Matteo Bugamelli (IT)" userId="981305cf-d240-4135-aad6-58c3c25599d9" providerId="ADAL" clId="{C9CBCF29-0105-496C-9F5B-A88D3BA20646}" dt="2025-02-19T20:03:14.442" v="18695"/>
          <ac:spMkLst>
            <pc:docMk/>
            <pc:sldMk cId="3902286297" sldId="9126"/>
            <ac:spMk id="18" creationId="{E33C8D65-3CE7-C564-CA82-12E3183EDE3C}"/>
          </ac:spMkLst>
        </pc:spChg>
        <pc:spChg chg="mod">
          <ac:chgData name="Matteo Bugamelli (IT)" userId="981305cf-d240-4135-aad6-58c3c25599d9" providerId="ADAL" clId="{C9CBCF29-0105-496C-9F5B-A88D3BA20646}" dt="2025-02-19T20:00:20.527" v="18662" actId="1036"/>
          <ac:spMkLst>
            <pc:docMk/>
            <pc:sldMk cId="3902286297" sldId="9126"/>
            <ac:spMk id="21" creationId="{CC64AE62-10D9-4559-2B71-DB7ACA7E8469}"/>
          </ac:spMkLst>
        </pc:spChg>
        <pc:spChg chg="mod">
          <ac:chgData name="Matteo Bugamelli (IT)" userId="981305cf-d240-4135-aad6-58c3c25599d9" providerId="ADAL" clId="{C9CBCF29-0105-496C-9F5B-A88D3BA20646}" dt="2025-02-19T18:18:49.764" v="12602" actId="12788"/>
          <ac:spMkLst>
            <pc:docMk/>
            <pc:sldMk cId="3902286297" sldId="9126"/>
            <ac:spMk id="22" creationId="{A397A79D-226D-13B5-F8DC-8AECCCE75BA8}"/>
          </ac:spMkLst>
        </pc:spChg>
        <pc:spChg chg="mod ord">
          <ac:chgData name="Matteo Bugamelli (IT)" userId="981305cf-d240-4135-aad6-58c3c25599d9" providerId="ADAL" clId="{C9CBCF29-0105-496C-9F5B-A88D3BA20646}" dt="2025-02-19T20:03:14.444" v="18701"/>
          <ac:spMkLst>
            <pc:docMk/>
            <pc:sldMk cId="3902286297" sldId="9126"/>
            <ac:spMk id="24" creationId="{5A11A17B-262D-C4D8-0680-8EEB6E3EB8D7}"/>
          </ac:spMkLst>
        </pc:spChg>
        <pc:spChg chg="mod">
          <ac:chgData name="Matteo Bugamelli (IT)" userId="981305cf-d240-4135-aad6-58c3c25599d9" providerId="ADAL" clId="{C9CBCF29-0105-496C-9F5B-A88D3BA20646}" dt="2025-03-05T13:33:19.430" v="20496"/>
          <ac:spMkLst>
            <pc:docMk/>
            <pc:sldMk cId="3902286297" sldId="9126"/>
            <ac:spMk id="25" creationId="{4F72E57F-7627-FA22-D7D7-22D6218CA73D}"/>
          </ac:spMkLst>
        </pc:spChg>
        <pc:spChg chg="mod">
          <ac:chgData name="Matteo Bugamelli (IT)" userId="981305cf-d240-4135-aad6-58c3c25599d9" providerId="ADAL" clId="{C9CBCF29-0105-496C-9F5B-A88D3BA20646}" dt="2025-03-05T13:33:19.430" v="20496"/>
          <ac:spMkLst>
            <pc:docMk/>
            <pc:sldMk cId="3902286297" sldId="9126"/>
            <ac:spMk id="27" creationId="{CB285224-879F-989F-203F-5E78927A3F8B}"/>
          </ac:spMkLst>
        </pc:spChg>
        <pc:spChg chg="mod">
          <ac:chgData name="Matteo Bugamelli (IT)" userId="981305cf-d240-4135-aad6-58c3c25599d9" providerId="ADAL" clId="{C9CBCF29-0105-496C-9F5B-A88D3BA20646}" dt="2025-03-05T13:33:19.430" v="20496"/>
          <ac:spMkLst>
            <pc:docMk/>
            <pc:sldMk cId="3902286297" sldId="9126"/>
            <ac:spMk id="28" creationId="{60500C54-0C40-6F3A-FC58-15F213B44963}"/>
          </ac:spMkLst>
        </pc:spChg>
        <pc:spChg chg="mod ord">
          <ac:chgData name="Matteo Bugamelli (IT)" userId="981305cf-d240-4135-aad6-58c3c25599d9" providerId="ADAL" clId="{C9CBCF29-0105-496C-9F5B-A88D3BA20646}" dt="2025-02-19T20:03:14.445" v="18703"/>
          <ac:spMkLst>
            <pc:docMk/>
            <pc:sldMk cId="3902286297" sldId="9126"/>
            <ac:spMk id="30" creationId="{0C65341C-47EA-52C8-9AEE-BF474946D582}"/>
          </ac:spMkLst>
        </pc:spChg>
        <pc:grpChg chg="add mod">
          <ac:chgData name="Matteo Bugamelli (IT)" userId="981305cf-d240-4135-aad6-58c3c25599d9" providerId="ADAL" clId="{C9CBCF29-0105-496C-9F5B-A88D3BA20646}" dt="2025-03-05T13:33:19.430" v="20496"/>
          <ac:grpSpMkLst>
            <pc:docMk/>
            <pc:sldMk cId="3902286297" sldId="9126"/>
            <ac:grpSpMk id="3" creationId="{EFF1A49F-FB50-4F8B-D906-42BD7F1357E3}"/>
          </ac:grpSpMkLst>
        </pc:grpChg>
        <pc:grpChg chg="mod">
          <ac:chgData name="Matteo Bugamelli (IT)" userId="981305cf-d240-4135-aad6-58c3c25599d9" providerId="ADAL" clId="{C9CBCF29-0105-496C-9F5B-A88D3BA20646}" dt="2025-03-05T13:33:19.430" v="20496"/>
          <ac:grpSpMkLst>
            <pc:docMk/>
            <pc:sldMk cId="3902286297" sldId="9126"/>
            <ac:grpSpMk id="6" creationId="{5666BD18-1CDD-03EB-76D4-17FED3B1FE54}"/>
          </ac:grpSpMkLst>
        </pc:grpChg>
        <pc:grpChg chg="add mod">
          <ac:chgData name="Matteo Bugamelli (IT)" userId="981305cf-d240-4135-aad6-58c3c25599d9" providerId="ADAL" clId="{C9CBCF29-0105-496C-9F5B-A88D3BA20646}" dt="2025-02-19T20:05:04.155" v="18744" actId="164"/>
          <ac:grpSpMkLst>
            <pc:docMk/>
            <pc:sldMk cId="3902286297" sldId="9126"/>
            <ac:grpSpMk id="12" creationId="{B7CE7659-FA60-7F0D-2BDC-64A586CC7745}"/>
          </ac:grpSpMkLst>
        </pc:grpChg>
        <pc:grpChg chg="mod ord">
          <ac:chgData name="Matteo Bugamelli (IT)" userId="981305cf-d240-4135-aad6-58c3c25599d9" providerId="ADAL" clId="{C9CBCF29-0105-496C-9F5B-A88D3BA20646}" dt="2025-02-19T20:03:14.443" v="18697"/>
          <ac:grpSpMkLst>
            <pc:docMk/>
            <pc:sldMk cId="3902286297" sldId="9126"/>
            <ac:grpSpMk id="13" creationId="{5DB61E32-1BD5-4634-CFC5-663181EE5F3F}"/>
          </ac:grpSpMkLst>
        </pc:grpChg>
        <pc:grpChg chg="mod ord">
          <ac:chgData name="Matteo Bugamelli (IT)" userId="981305cf-d240-4135-aad6-58c3c25599d9" providerId="ADAL" clId="{C9CBCF29-0105-496C-9F5B-A88D3BA20646}" dt="2025-02-19T20:03:14.444" v="18699"/>
          <ac:grpSpMkLst>
            <pc:docMk/>
            <pc:sldMk cId="3902286297" sldId="9126"/>
            <ac:grpSpMk id="19" creationId="{FA9F0F3B-61E1-4912-AD7D-504256845DCB}"/>
          </ac:grpSpMkLst>
        </pc:grpChg>
        <pc:graphicFrameChg chg="mod">
          <ac:chgData name="Matteo Bugamelli (IT)" userId="981305cf-d240-4135-aad6-58c3c25599d9" providerId="ADAL" clId="{C9CBCF29-0105-496C-9F5B-A88D3BA20646}" dt="2025-02-19T20:03:14.449" v="18709"/>
          <ac:graphicFrameMkLst>
            <pc:docMk/>
            <pc:sldMk cId="3902286297" sldId="9126"/>
            <ac:graphicFrameMk id="5" creationId="{F9826142-2961-F48A-F5F8-8468431B66C4}"/>
          </ac:graphicFrameMkLst>
        </pc:graphicFrameChg>
        <pc:picChg chg="add mod ord modCrop">
          <ac:chgData name="Matteo Bugamelli (IT)" userId="981305cf-d240-4135-aad6-58c3c25599d9" providerId="ADAL" clId="{C9CBCF29-0105-496C-9F5B-A88D3BA20646}" dt="2025-02-19T20:03:25.636" v="18714" actId="552"/>
          <ac:picMkLst>
            <pc:docMk/>
            <pc:sldMk cId="3902286297" sldId="9126"/>
            <ac:picMk id="8" creationId="{3901BC01-73A7-6A55-BAF1-541DB7AE607A}"/>
          </ac:picMkLst>
        </pc:picChg>
        <pc:picChg chg="mod">
          <ac:chgData name="Matteo Bugamelli (IT)" userId="981305cf-d240-4135-aad6-58c3c25599d9" providerId="ADAL" clId="{C9CBCF29-0105-496C-9F5B-A88D3BA20646}" dt="2025-02-19T18:18:49.764" v="12602" actId="12788"/>
          <ac:picMkLst>
            <pc:docMk/>
            <pc:sldMk cId="3902286297" sldId="9126"/>
            <ac:picMk id="23" creationId="{9F7E6F58-D507-A964-0028-823B17CF3E72}"/>
          </ac:picMkLst>
        </pc:picChg>
        <pc:picChg chg="add mod">
          <ac:chgData name="Matteo Bugamelli (IT)" userId="981305cf-d240-4135-aad6-58c3c25599d9" providerId="ADAL" clId="{C9CBCF29-0105-496C-9F5B-A88D3BA20646}" dt="2025-02-19T20:05:36.416" v="18748" actId="27614"/>
          <ac:picMkLst>
            <pc:docMk/>
            <pc:sldMk cId="3902286297" sldId="9126"/>
            <ac:picMk id="26" creationId="{6D107A08-AA01-C7ED-FA77-A3FADDD3FA5F}"/>
          </ac:picMkLst>
        </pc:picChg>
      </pc:sldChg>
      <pc:sldChg chg="addSp delSp modSp add mod">
        <pc:chgData name="Matteo Bugamelli (IT)" userId="981305cf-d240-4135-aad6-58c3c25599d9" providerId="ADAL" clId="{C9CBCF29-0105-496C-9F5B-A88D3BA20646}" dt="2025-03-05T13:33:20.120" v="20497"/>
        <pc:sldMkLst>
          <pc:docMk/>
          <pc:sldMk cId="3682589512" sldId="9127"/>
        </pc:sldMkLst>
        <pc:spChg chg="mod ord">
          <ac:chgData name="Matteo Bugamelli (IT)" userId="981305cf-d240-4135-aad6-58c3c25599d9" providerId="ADAL" clId="{C9CBCF29-0105-496C-9F5B-A88D3BA20646}" dt="2025-02-19T20:07:06.911" v="18778"/>
          <ac:spMkLst>
            <pc:docMk/>
            <pc:sldMk cId="3682589512" sldId="9127"/>
            <ac:spMk id="2" creationId="{CB8F29CD-CD78-05A6-F6CD-9C177A28A9D1}"/>
          </ac:spMkLst>
        </pc:spChg>
        <pc:spChg chg="mod ord">
          <ac:chgData name="Matteo Bugamelli (IT)" userId="981305cf-d240-4135-aad6-58c3c25599d9" providerId="ADAL" clId="{C9CBCF29-0105-496C-9F5B-A88D3BA20646}" dt="2025-02-19T20:07:06.913" v="18782"/>
          <ac:spMkLst>
            <pc:docMk/>
            <pc:sldMk cId="3682589512" sldId="9127"/>
            <ac:spMk id="4" creationId="{05CB8F56-5CFB-14A9-30BE-FECF3F5707E6}"/>
          </ac:spMkLst>
        </pc:spChg>
        <pc:spChg chg="mod">
          <ac:chgData name="Matteo Bugamelli (IT)" userId="981305cf-d240-4135-aad6-58c3c25599d9" providerId="ADAL" clId="{C9CBCF29-0105-496C-9F5B-A88D3BA20646}" dt="2025-03-05T13:33:20.120" v="20497"/>
          <ac:spMkLst>
            <pc:docMk/>
            <pc:sldMk cId="3682589512" sldId="9127"/>
            <ac:spMk id="7" creationId="{2D4F7139-E6DC-C20B-0839-23C78C31916E}"/>
          </ac:spMkLst>
        </pc:spChg>
        <pc:spChg chg="mod">
          <ac:chgData name="Matteo Bugamelli (IT)" userId="981305cf-d240-4135-aad6-58c3c25599d9" providerId="ADAL" clId="{C9CBCF29-0105-496C-9F5B-A88D3BA20646}" dt="2025-03-05T13:33:20.120" v="20497"/>
          <ac:spMkLst>
            <pc:docMk/>
            <pc:sldMk cId="3682589512" sldId="9127"/>
            <ac:spMk id="8" creationId="{83FC8ED6-5C46-FCA8-B3F7-6B5CA991177E}"/>
          </ac:spMkLst>
        </pc:spChg>
        <pc:spChg chg="mod">
          <ac:chgData name="Matteo Bugamelli (IT)" userId="981305cf-d240-4135-aad6-58c3c25599d9" providerId="ADAL" clId="{C9CBCF29-0105-496C-9F5B-A88D3BA20646}" dt="2025-03-05T13:33:20.120" v="20497"/>
          <ac:spMkLst>
            <pc:docMk/>
            <pc:sldMk cId="3682589512" sldId="9127"/>
            <ac:spMk id="10" creationId="{E98508B8-E334-F5C4-F479-02E393D1990D}"/>
          </ac:spMkLst>
        </pc:spChg>
        <pc:spChg chg="mod">
          <ac:chgData name="Matteo Bugamelli (IT)" userId="981305cf-d240-4135-aad6-58c3c25599d9" providerId="ADAL" clId="{C9CBCF29-0105-496C-9F5B-A88D3BA20646}" dt="2025-03-05T13:33:20.120" v="20497"/>
          <ac:spMkLst>
            <pc:docMk/>
            <pc:sldMk cId="3682589512" sldId="9127"/>
            <ac:spMk id="11" creationId="{B594A2C8-7C01-64A2-505F-35EA59AEE62F}"/>
          </ac:spMkLst>
        </pc:spChg>
        <pc:spChg chg="mod">
          <ac:chgData name="Matteo Bugamelli (IT)" userId="981305cf-d240-4135-aad6-58c3c25599d9" providerId="ADAL" clId="{C9CBCF29-0105-496C-9F5B-A88D3BA20646}" dt="2025-03-05T13:33:20.120" v="20497"/>
          <ac:spMkLst>
            <pc:docMk/>
            <pc:sldMk cId="3682589512" sldId="9127"/>
            <ac:spMk id="12" creationId="{6CA1A7F7-5988-67BB-AB4F-0ACD73735D20}"/>
          </ac:spMkLst>
        </pc:spChg>
        <pc:spChg chg="mod">
          <ac:chgData name="Matteo Bugamelli (IT)" userId="981305cf-d240-4135-aad6-58c3c25599d9" providerId="ADAL" clId="{C9CBCF29-0105-496C-9F5B-A88D3BA20646}" dt="2025-02-19T18:19:46.137" v="12785" actId="12788"/>
          <ac:spMkLst>
            <pc:docMk/>
            <pc:sldMk cId="3682589512" sldId="9127"/>
            <ac:spMk id="15" creationId="{3AEC65ED-6D56-3C49-A589-3FB1E5C1770D}"/>
          </ac:spMkLst>
        </pc:spChg>
        <pc:spChg chg="mod">
          <ac:chgData name="Matteo Bugamelli (IT)" userId="981305cf-d240-4135-aad6-58c3c25599d9" providerId="ADAL" clId="{C9CBCF29-0105-496C-9F5B-A88D3BA20646}" dt="2025-02-19T18:19:46.137" v="12785" actId="12788"/>
          <ac:spMkLst>
            <pc:docMk/>
            <pc:sldMk cId="3682589512" sldId="9127"/>
            <ac:spMk id="16" creationId="{82E36932-0C7A-9C99-50C7-021076E1A6B8}"/>
          </ac:spMkLst>
        </pc:spChg>
        <pc:spChg chg="mod ord">
          <ac:chgData name="Matteo Bugamelli (IT)" userId="981305cf-d240-4135-aad6-58c3c25599d9" providerId="ADAL" clId="{C9CBCF29-0105-496C-9F5B-A88D3BA20646}" dt="2025-02-19T20:07:06.913" v="18784"/>
          <ac:spMkLst>
            <pc:docMk/>
            <pc:sldMk cId="3682589512" sldId="9127"/>
            <ac:spMk id="18" creationId="{AB6D2546-480B-5D2C-49DC-5D30F6EEE2CB}"/>
          </ac:spMkLst>
        </pc:spChg>
        <pc:spChg chg="mod">
          <ac:chgData name="Matteo Bugamelli (IT)" userId="981305cf-d240-4135-aad6-58c3c25599d9" providerId="ADAL" clId="{C9CBCF29-0105-496C-9F5B-A88D3BA20646}" dt="2025-02-19T18:19:25.907" v="12727" actId="20577"/>
          <ac:spMkLst>
            <pc:docMk/>
            <pc:sldMk cId="3682589512" sldId="9127"/>
            <ac:spMk id="21" creationId="{68ADD1DB-32DB-A7E6-6353-A348044E5165}"/>
          </ac:spMkLst>
        </pc:spChg>
        <pc:spChg chg="mod ord">
          <ac:chgData name="Matteo Bugamelli (IT)" userId="981305cf-d240-4135-aad6-58c3c25599d9" providerId="ADAL" clId="{C9CBCF29-0105-496C-9F5B-A88D3BA20646}" dt="2025-02-19T20:07:06.915" v="18790"/>
          <ac:spMkLst>
            <pc:docMk/>
            <pc:sldMk cId="3682589512" sldId="9127"/>
            <ac:spMk id="24" creationId="{B2792896-FF2E-2AAD-C961-D1058794721C}"/>
          </ac:spMkLst>
        </pc:spChg>
        <pc:spChg chg="mod ord">
          <ac:chgData name="Matteo Bugamelli (IT)" userId="981305cf-d240-4135-aad6-58c3c25599d9" providerId="ADAL" clId="{C9CBCF29-0105-496C-9F5B-A88D3BA20646}" dt="2025-02-19T20:07:06.915" v="18792"/>
          <ac:spMkLst>
            <pc:docMk/>
            <pc:sldMk cId="3682589512" sldId="9127"/>
            <ac:spMk id="30" creationId="{CA2A783D-704F-1D63-3681-4D949AEA88CE}"/>
          </ac:spMkLst>
        </pc:spChg>
        <pc:grpChg chg="add mod">
          <ac:chgData name="Matteo Bugamelli (IT)" userId="981305cf-d240-4135-aad6-58c3c25599d9" providerId="ADAL" clId="{C9CBCF29-0105-496C-9F5B-A88D3BA20646}" dt="2025-03-05T13:33:20.120" v="20497"/>
          <ac:grpSpMkLst>
            <pc:docMk/>
            <pc:sldMk cId="3682589512" sldId="9127"/>
            <ac:grpSpMk id="3" creationId="{B3B9220E-CA85-24AE-DD18-625E41EE318D}"/>
          </ac:grpSpMkLst>
        </pc:grpChg>
        <pc:grpChg chg="mod">
          <ac:chgData name="Matteo Bugamelli (IT)" userId="981305cf-d240-4135-aad6-58c3c25599d9" providerId="ADAL" clId="{C9CBCF29-0105-496C-9F5B-A88D3BA20646}" dt="2025-03-05T13:33:20.120" v="20497"/>
          <ac:grpSpMkLst>
            <pc:docMk/>
            <pc:sldMk cId="3682589512" sldId="9127"/>
            <ac:grpSpMk id="6" creationId="{0D9AC91E-0629-1926-9082-61932B427C53}"/>
          </ac:grpSpMkLst>
        </pc:grpChg>
        <pc:grpChg chg="mod ord">
          <ac:chgData name="Matteo Bugamelli (IT)" userId="981305cf-d240-4135-aad6-58c3c25599d9" providerId="ADAL" clId="{C9CBCF29-0105-496C-9F5B-A88D3BA20646}" dt="2025-02-19T20:07:06.914" v="18786"/>
          <ac:grpSpMkLst>
            <pc:docMk/>
            <pc:sldMk cId="3682589512" sldId="9127"/>
            <ac:grpSpMk id="13" creationId="{6C6A4FD7-994A-AF5E-FC67-899D3DE17D18}"/>
          </ac:grpSpMkLst>
        </pc:grpChg>
        <pc:grpChg chg="mod ord">
          <ac:chgData name="Matteo Bugamelli (IT)" userId="981305cf-d240-4135-aad6-58c3c25599d9" providerId="ADAL" clId="{C9CBCF29-0105-496C-9F5B-A88D3BA20646}" dt="2025-02-19T20:07:06.915" v="18788"/>
          <ac:grpSpMkLst>
            <pc:docMk/>
            <pc:sldMk cId="3682589512" sldId="9127"/>
            <ac:grpSpMk id="19" creationId="{978FA0BB-9DF3-6109-6BC6-437EABF0BD61}"/>
          </ac:grpSpMkLst>
        </pc:grpChg>
        <pc:graphicFrameChg chg="mod">
          <ac:chgData name="Matteo Bugamelli (IT)" userId="981305cf-d240-4135-aad6-58c3c25599d9" providerId="ADAL" clId="{C9CBCF29-0105-496C-9F5B-A88D3BA20646}" dt="2025-02-19T20:07:06.919" v="18800"/>
          <ac:graphicFrameMkLst>
            <pc:docMk/>
            <pc:sldMk cId="3682589512" sldId="9127"/>
            <ac:graphicFrameMk id="5" creationId="{26619C69-F438-A218-E325-E193526F1FF8}"/>
          </ac:graphicFrameMkLst>
        </pc:graphicFrameChg>
        <pc:picChg chg="add mod ord modCrop">
          <ac:chgData name="Matteo Bugamelli (IT)" userId="981305cf-d240-4135-aad6-58c3c25599d9" providerId="ADAL" clId="{C9CBCF29-0105-496C-9F5B-A88D3BA20646}" dt="2025-02-19T20:07:24.701" v="18801" actId="732"/>
          <ac:picMkLst>
            <pc:docMk/>
            <pc:sldMk cId="3682589512" sldId="9127"/>
            <ac:picMk id="9" creationId="{4E3A6B64-B95E-6F22-9955-A381632679F0}"/>
          </ac:picMkLst>
        </pc:picChg>
        <pc:picChg chg="mod">
          <ac:chgData name="Matteo Bugamelli (IT)" userId="981305cf-d240-4135-aad6-58c3c25599d9" providerId="ADAL" clId="{C9CBCF29-0105-496C-9F5B-A88D3BA20646}" dt="2025-02-19T18:19:46.137" v="12785" actId="12788"/>
          <ac:picMkLst>
            <pc:docMk/>
            <pc:sldMk cId="3682589512" sldId="9127"/>
            <ac:picMk id="17" creationId="{1314ECE0-7593-C210-09A9-8BF68ACB768C}"/>
          </ac:picMkLst>
        </pc:picChg>
      </pc:sldChg>
      <pc:sldChg chg="add del">
        <pc:chgData name="Matteo Bugamelli (IT)" userId="981305cf-d240-4135-aad6-58c3c25599d9" providerId="ADAL" clId="{C9CBCF29-0105-496C-9F5B-A88D3BA20646}" dt="2025-03-07T08:26:49.443" v="31076" actId="47"/>
        <pc:sldMkLst>
          <pc:docMk/>
          <pc:sldMk cId="1834994386" sldId="9132"/>
        </pc:sldMkLst>
      </pc:sldChg>
      <pc:sldChg chg="addSp delSp modSp del mod modShow">
        <pc:chgData name="Matteo Bugamelli (IT)" userId="981305cf-d240-4135-aad6-58c3c25599d9" providerId="ADAL" clId="{C9CBCF29-0105-496C-9F5B-A88D3BA20646}" dt="2025-03-06T08:14:24.792" v="30008" actId="2696"/>
        <pc:sldMkLst>
          <pc:docMk/>
          <pc:sldMk cId="3590215062" sldId="9132"/>
        </pc:sldMkLst>
      </pc:sldChg>
      <pc:sldChg chg="addSp delSp modSp mod ord modShow modNotesTx">
        <pc:chgData name="Matteo Bugamelli (IT)" userId="981305cf-d240-4135-aad6-58c3c25599d9" providerId="ADAL" clId="{C9CBCF29-0105-496C-9F5B-A88D3BA20646}" dt="2025-03-10T16:12:54.454" v="36909" actId="1038"/>
        <pc:sldMkLst>
          <pc:docMk/>
          <pc:sldMk cId="3516130781" sldId="9135"/>
        </pc:sldMkLst>
        <pc:spChg chg="mod ord">
          <ac:chgData name="Matteo Bugamelli (IT)" userId="981305cf-d240-4135-aad6-58c3c25599d9" providerId="ADAL" clId="{C9CBCF29-0105-496C-9F5B-A88D3BA20646}" dt="2025-03-10T16:09:43.260" v="36797"/>
          <ac:spMkLst>
            <pc:docMk/>
            <pc:sldMk cId="3516130781" sldId="9135"/>
            <ac:spMk id="2" creationId="{2EFB2686-6FE1-A393-AD89-65238079C3D6}"/>
          </ac:spMkLst>
        </pc:spChg>
        <pc:spChg chg="mod ord">
          <ac:chgData name="Matteo Bugamelli (IT)" userId="981305cf-d240-4135-aad6-58c3c25599d9" providerId="ADAL" clId="{C9CBCF29-0105-496C-9F5B-A88D3BA20646}" dt="2025-03-10T16:09:43.260" v="36793"/>
          <ac:spMkLst>
            <pc:docMk/>
            <pc:sldMk cId="3516130781" sldId="9135"/>
            <ac:spMk id="4" creationId="{FC768E19-C607-75C0-1504-12C1FCB9F840}"/>
          </ac:spMkLst>
        </pc:spChg>
        <pc:spChg chg="mod ord">
          <ac:chgData name="Matteo Bugamelli (IT)" userId="981305cf-d240-4135-aad6-58c3c25599d9" providerId="ADAL" clId="{C9CBCF29-0105-496C-9F5B-A88D3BA20646}" dt="2025-03-10T16:09:43.260" v="36791"/>
          <ac:spMkLst>
            <pc:docMk/>
            <pc:sldMk cId="3516130781" sldId="9135"/>
            <ac:spMk id="5" creationId="{266AA209-DDA7-8448-1A5D-12360D0BDDC4}"/>
          </ac:spMkLst>
        </pc:spChg>
        <pc:spChg chg="mod ord">
          <ac:chgData name="Matteo Bugamelli (IT)" userId="981305cf-d240-4135-aad6-58c3c25599d9" providerId="ADAL" clId="{C9CBCF29-0105-496C-9F5B-A88D3BA20646}" dt="2025-03-10T16:09:43.260" v="36795"/>
          <ac:spMkLst>
            <pc:docMk/>
            <pc:sldMk cId="3516130781" sldId="9135"/>
            <ac:spMk id="10" creationId="{6BEA6FBB-4427-122C-BC50-D72E82D0449C}"/>
          </ac:spMkLst>
        </pc:spChg>
        <pc:spChg chg="mod">
          <ac:chgData name="Matteo Bugamelli (IT)" userId="981305cf-d240-4135-aad6-58c3c25599d9" providerId="ADAL" clId="{C9CBCF29-0105-496C-9F5B-A88D3BA20646}" dt="2025-03-05T13:31:00.878" v="20279"/>
          <ac:spMkLst>
            <pc:docMk/>
            <pc:sldMk cId="3516130781" sldId="9135"/>
            <ac:spMk id="25" creationId="{41FB6F2C-61DA-1FE6-54B6-B0C06E93C052}"/>
          </ac:spMkLst>
        </pc:spChg>
        <pc:spChg chg="mod">
          <ac:chgData name="Matteo Bugamelli (IT)" userId="981305cf-d240-4135-aad6-58c3c25599d9" providerId="ADAL" clId="{C9CBCF29-0105-496C-9F5B-A88D3BA20646}" dt="2025-03-05T13:31:00.878" v="20279"/>
          <ac:spMkLst>
            <pc:docMk/>
            <pc:sldMk cId="3516130781" sldId="9135"/>
            <ac:spMk id="26" creationId="{7D6A6A6B-3F92-3767-674A-DB750501C1B3}"/>
          </ac:spMkLst>
        </pc:spChg>
        <pc:spChg chg="mod">
          <ac:chgData name="Matteo Bugamelli (IT)" userId="981305cf-d240-4135-aad6-58c3c25599d9" providerId="ADAL" clId="{C9CBCF29-0105-496C-9F5B-A88D3BA20646}" dt="2025-03-05T13:31:00.878" v="20279"/>
          <ac:spMkLst>
            <pc:docMk/>
            <pc:sldMk cId="3516130781" sldId="9135"/>
            <ac:spMk id="27" creationId="{F66968C7-4E8C-4EFA-5EC7-019715964EB5}"/>
          </ac:spMkLst>
        </pc:spChg>
        <pc:spChg chg="mod">
          <ac:chgData name="Matteo Bugamelli (IT)" userId="981305cf-d240-4135-aad6-58c3c25599d9" providerId="ADAL" clId="{C9CBCF29-0105-496C-9F5B-A88D3BA20646}" dt="2025-03-05T13:31:00.878" v="20279"/>
          <ac:spMkLst>
            <pc:docMk/>
            <pc:sldMk cId="3516130781" sldId="9135"/>
            <ac:spMk id="28" creationId="{CE95EDA5-878D-67D9-F756-BAEBFD5F403B}"/>
          </ac:spMkLst>
        </pc:spChg>
        <pc:spChg chg="mod">
          <ac:chgData name="Matteo Bugamelli (IT)" userId="981305cf-d240-4135-aad6-58c3c25599d9" providerId="ADAL" clId="{C9CBCF29-0105-496C-9F5B-A88D3BA20646}" dt="2025-03-05T13:31:00.878" v="20279"/>
          <ac:spMkLst>
            <pc:docMk/>
            <pc:sldMk cId="3516130781" sldId="9135"/>
            <ac:spMk id="29" creationId="{C22E9B03-2D3B-4BB2-D992-E3A49BF548BB}"/>
          </ac:spMkLst>
        </pc:spChg>
        <pc:spChg chg="mod">
          <ac:chgData name="Matteo Bugamelli (IT)" userId="981305cf-d240-4135-aad6-58c3c25599d9" providerId="ADAL" clId="{C9CBCF29-0105-496C-9F5B-A88D3BA20646}" dt="2025-03-05T13:31:00.878" v="20279"/>
          <ac:spMkLst>
            <pc:docMk/>
            <pc:sldMk cId="3516130781" sldId="9135"/>
            <ac:spMk id="30" creationId="{8AC1556B-2E35-F1E3-FD32-804A008F43C0}"/>
          </ac:spMkLst>
        </pc:spChg>
        <pc:spChg chg="mod ord">
          <ac:chgData name="Matteo Bugamelli (IT)" userId="981305cf-d240-4135-aad6-58c3c25599d9" providerId="ADAL" clId="{C9CBCF29-0105-496C-9F5B-A88D3BA20646}" dt="2025-03-10T16:09:43.260" v="36801"/>
          <ac:spMkLst>
            <pc:docMk/>
            <pc:sldMk cId="3516130781" sldId="9135"/>
            <ac:spMk id="40" creationId="{3DF9C187-03A0-A99B-7A95-7DF37988670A}"/>
          </ac:spMkLst>
        </pc:spChg>
        <pc:spChg chg="add mod ord">
          <ac:chgData name="Matteo Bugamelli (IT)" userId="981305cf-d240-4135-aad6-58c3c25599d9" providerId="ADAL" clId="{C9CBCF29-0105-496C-9F5B-A88D3BA20646}" dt="2025-03-10T16:09:43.260" v="36805"/>
          <ac:spMkLst>
            <pc:docMk/>
            <pc:sldMk cId="3516130781" sldId="9135"/>
            <ac:spMk id="50" creationId="{C703EA46-BF1F-EEB6-5352-FD7F75327E7D}"/>
          </ac:spMkLst>
        </pc:spChg>
        <pc:spChg chg="add mod ord">
          <ac:chgData name="Matteo Bugamelli (IT)" userId="981305cf-d240-4135-aad6-58c3c25599d9" providerId="ADAL" clId="{C9CBCF29-0105-496C-9F5B-A88D3BA20646}" dt="2025-03-10T16:09:43.260" v="36807"/>
          <ac:spMkLst>
            <pc:docMk/>
            <pc:sldMk cId="3516130781" sldId="9135"/>
            <ac:spMk id="51" creationId="{5C4EE114-2DF5-4F54-1F98-BB7E2251B17C}"/>
          </ac:spMkLst>
        </pc:spChg>
        <pc:spChg chg="add mod ord">
          <ac:chgData name="Matteo Bugamelli (IT)" userId="981305cf-d240-4135-aad6-58c3c25599d9" providerId="ADAL" clId="{C9CBCF29-0105-496C-9F5B-A88D3BA20646}" dt="2025-03-10T16:09:43.260" v="36809"/>
          <ac:spMkLst>
            <pc:docMk/>
            <pc:sldMk cId="3516130781" sldId="9135"/>
            <ac:spMk id="55" creationId="{326EDF10-655A-9140-85D9-96E63A810B31}"/>
          </ac:spMkLst>
        </pc:spChg>
        <pc:spChg chg="add mod ord">
          <ac:chgData name="Matteo Bugamelli (IT)" userId="981305cf-d240-4135-aad6-58c3c25599d9" providerId="ADAL" clId="{C9CBCF29-0105-496C-9F5B-A88D3BA20646}" dt="2025-03-10T16:12:23.050" v="36884" actId="12789"/>
          <ac:spMkLst>
            <pc:docMk/>
            <pc:sldMk cId="3516130781" sldId="9135"/>
            <ac:spMk id="56" creationId="{01901432-ECCA-788B-7186-762C9A1B9C76}"/>
          </ac:spMkLst>
        </pc:spChg>
        <pc:spChg chg="add mod ord">
          <ac:chgData name="Matteo Bugamelli (IT)" userId="981305cf-d240-4135-aad6-58c3c25599d9" providerId="ADAL" clId="{C9CBCF29-0105-496C-9F5B-A88D3BA20646}" dt="2025-03-10T16:12:23.050" v="36884" actId="12789"/>
          <ac:spMkLst>
            <pc:docMk/>
            <pc:sldMk cId="3516130781" sldId="9135"/>
            <ac:spMk id="98" creationId="{8CBFFECE-853B-62AD-B7F8-236087469D77}"/>
          </ac:spMkLst>
        </pc:spChg>
        <pc:grpChg chg="add mod ord">
          <ac:chgData name="Matteo Bugamelli (IT)" userId="981305cf-d240-4135-aad6-58c3c25599d9" providerId="ADAL" clId="{C9CBCF29-0105-496C-9F5B-A88D3BA20646}" dt="2025-03-10T16:09:43.260" v="36803"/>
          <ac:grpSpMkLst>
            <pc:docMk/>
            <pc:sldMk cId="3516130781" sldId="9135"/>
            <ac:grpSpMk id="23" creationId="{E3579722-7031-0928-8AFF-5B40956B2E8E}"/>
          </ac:grpSpMkLst>
        </pc:grpChg>
        <pc:graphicFrameChg chg="mod">
          <ac:chgData name="Matteo Bugamelli (IT)" userId="981305cf-d240-4135-aad6-58c3c25599d9" providerId="ADAL" clId="{C9CBCF29-0105-496C-9F5B-A88D3BA20646}" dt="2025-03-10T16:09:43.274" v="36823"/>
          <ac:graphicFrameMkLst>
            <pc:docMk/>
            <pc:sldMk cId="3516130781" sldId="9135"/>
            <ac:graphicFrameMk id="31" creationId="{A85DF214-1012-C9DB-26AD-E654D2383534}"/>
          </ac:graphicFrameMkLst>
        </pc:graphicFrameChg>
        <pc:picChg chg="add del mod ord">
          <ac:chgData name="Matteo Bugamelli (IT)" userId="981305cf-d240-4135-aad6-58c3c25599d9" providerId="ADAL" clId="{C9CBCF29-0105-496C-9F5B-A88D3BA20646}" dt="2025-03-10T16:09:43.274" v="36813"/>
          <ac:picMkLst>
            <pc:docMk/>
            <pc:sldMk cId="3516130781" sldId="9135"/>
            <ac:picMk id="75" creationId="{A29054B7-7942-EF1D-71A4-0907E8B60DF8}"/>
          </ac:picMkLst>
        </pc:picChg>
        <pc:picChg chg="add del mod ord">
          <ac:chgData name="Matteo Bugamelli (IT)" userId="981305cf-d240-4135-aad6-58c3c25599d9" providerId="ADAL" clId="{C9CBCF29-0105-496C-9F5B-A88D3BA20646}" dt="2025-03-10T16:09:43.274" v="36815"/>
          <ac:picMkLst>
            <pc:docMk/>
            <pc:sldMk cId="3516130781" sldId="9135"/>
            <ac:picMk id="83" creationId="{447F834A-83EB-1178-33FA-CEE943EB8AD1}"/>
          </ac:picMkLst>
        </pc:picChg>
        <pc:picChg chg="mod ord">
          <ac:chgData name="Matteo Bugamelli (IT)" userId="981305cf-d240-4135-aad6-58c3c25599d9" providerId="ADAL" clId="{C9CBCF29-0105-496C-9F5B-A88D3BA20646}" dt="2025-03-10T16:09:43.260" v="36799"/>
          <ac:picMkLst>
            <pc:docMk/>
            <pc:sldMk cId="3516130781" sldId="9135"/>
            <ac:picMk id="125" creationId="{AA2179C5-B22C-7D23-6239-95E857975404}"/>
          </ac:picMkLst>
        </pc:picChg>
      </pc:sldChg>
      <pc:sldChg chg="add del">
        <pc:chgData name="Matteo Bugamelli (IT)" userId="981305cf-d240-4135-aad6-58c3c25599d9" providerId="ADAL" clId="{C9CBCF29-0105-496C-9F5B-A88D3BA20646}" dt="2025-03-07T08:26:49.876" v="31077" actId="47"/>
        <pc:sldMkLst>
          <pc:docMk/>
          <pc:sldMk cId="1210649686" sldId="9136"/>
        </pc:sldMkLst>
      </pc:sldChg>
      <pc:sldChg chg="addSp delSp modSp del mod ord modShow">
        <pc:chgData name="Matteo Bugamelli (IT)" userId="981305cf-d240-4135-aad6-58c3c25599d9" providerId="ADAL" clId="{C9CBCF29-0105-496C-9F5B-A88D3BA20646}" dt="2025-03-06T08:14:24.792" v="30008" actId="2696"/>
        <pc:sldMkLst>
          <pc:docMk/>
          <pc:sldMk cId="3200344041" sldId="9136"/>
        </pc:sldMkLst>
      </pc:sldChg>
      <pc:sldChg chg="addSp modSp del mod modShow">
        <pc:chgData name="Matteo Bugamelli (IT)" userId="981305cf-d240-4135-aad6-58c3c25599d9" providerId="ADAL" clId="{C9CBCF29-0105-496C-9F5B-A88D3BA20646}" dt="2025-03-04T14:30:36.763" v="19002" actId="2696"/>
        <pc:sldMkLst>
          <pc:docMk/>
          <pc:sldMk cId="2258719989" sldId="9137"/>
        </pc:sldMkLst>
      </pc:sldChg>
      <pc:sldChg chg="add del">
        <pc:chgData name="Matteo Bugamelli (IT)" userId="981305cf-d240-4135-aad6-58c3c25599d9" providerId="ADAL" clId="{C9CBCF29-0105-496C-9F5B-A88D3BA20646}" dt="2025-03-07T08:26:50.351" v="31078" actId="47"/>
        <pc:sldMkLst>
          <pc:docMk/>
          <pc:sldMk cId="2930587871" sldId="9137"/>
        </pc:sldMkLst>
      </pc:sldChg>
      <pc:sldChg chg="addSp delSp modSp add del mod">
        <pc:chgData name="Matteo Bugamelli (IT)" userId="981305cf-d240-4135-aad6-58c3c25599d9" providerId="ADAL" clId="{C9CBCF29-0105-496C-9F5B-A88D3BA20646}" dt="2025-03-06T08:14:24.792" v="30008" actId="2696"/>
        <pc:sldMkLst>
          <pc:docMk/>
          <pc:sldMk cId="3975164612" sldId="9137"/>
        </pc:sldMkLst>
      </pc:sldChg>
      <pc:sldChg chg="mod modShow">
        <pc:chgData name="Matteo Bugamelli (IT)" userId="981305cf-d240-4135-aad6-58c3c25599d9" providerId="ADAL" clId="{C9CBCF29-0105-496C-9F5B-A88D3BA20646}" dt="2025-03-07T08:27:15.931" v="31086" actId="729"/>
        <pc:sldMkLst>
          <pc:docMk/>
          <pc:sldMk cId="1372878214" sldId="9140"/>
        </pc:sldMkLst>
      </pc:sldChg>
      <pc:sldChg chg="addSp delSp modSp mod">
        <pc:chgData name="Matteo Bugamelli (IT)" userId="981305cf-d240-4135-aad6-58c3c25599d9" providerId="ADAL" clId="{C9CBCF29-0105-496C-9F5B-A88D3BA20646}" dt="2025-03-07T10:04:58.630" v="35848" actId="1076"/>
        <pc:sldMkLst>
          <pc:docMk/>
          <pc:sldMk cId="1592728777" sldId="9141"/>
        </pc:sldMkLst>
        <pc:spChg chg="mod ord">
          <ac:chgData name="Matteo Bugamelli (IT)" userId="981305cf-d240-4135-aad6-58c3c25599d9" providerId="ADAL" clId="{C9CBCF29-0105-496C-9F5B-A88D3BA20646}" dt="2025-03-07T10:04:55.545" v="35833"/>
          <ac:spMkLst>
            <pc:docMk/>
            <pc:sldMk cId="1592728777" sldId="9141"/>
            <ac:spMk id="5" creationId="{6C6FB878-070E-81B5-50F4-3841C87581A1}"/>
          </ac:spMkLst>
        </pc:spChg>
        <pc:spChg chg="mod ord">
          <ac:chgData name="Matteo Bugamelli (IT)" userId="981305cf-d240-4135-aad6-58c3c25599d9" providerId="ADAL" clId="{C9CBCF29-0105-496C-9F5B-A88D3BA20646}" dt="2025-03-07T10:04:55.547" v="35835"/>
          <ac:spMkLst>
            <pc:docMk/>
            <pc:sldMk cId="1592728777" sldId="9141"/>
            <ac:spMk id="6" creationId="{96738BB8-F329-5A9A-0CB4-54828D150DF0}"/>
          </ac:spMkLst>
        </pc:spChg>
        <pc:spChg chg="mod ord">
          <ac:chgData name="Matteo Bugamelli (IT)" userId="981305cf-d240-4135-aad6-58c3c25599d9" providerId="ADAL" clId="{C9CBCF29-0105-496C-9F5B-A88D3BA20646}" dt="2025-03-07T10:04:55.550" v="35837"/>
          <ac:spMkLst>
            <pc:docMk/>
            <pc:sldMk cId="1592728777" sldId="9141"/>
            <ac:spMk id="9" creationId="{E159F5FA-B7F5-F548-A47C-35F48377369F}"/>
          </ac:spMkLst>
        </pc:spChg>
        <pc:spChg chg="mod">
          <ac:chgData name="Matteo Bugamelli (IT)" userId="981305cf-d240-4135-aad6-58c3c25599d9" providerId="ADAL" clId="{C9CBCF29-0105-496C-9F5B-A88D3BA20646}" dt="2025-03-05T13:30:33.954" v="20268"/>
          <ac:spMkLst>
            <pc:docMk/>
            <pc:sldMk cId="1592728777" sldId="9141"/>
            <ac:spMk id="21" creationId="{5547D0B8-FCCA-8115-9E47-8CD47767F74F}"/>
          </ac:spMkLst>
        </pc:spChg>
        <pc:spChg chg="mod">
          <ac:chgData name="Matteo Bugamelli (IT)" userId="981305cf-d240-4135-aad6-58c3c25599d9" providerId="ADAL" clId="{C9CBCF29-0105-496C-9F5B-A88D3BA20646}" dt="2025-03-05T13:30:33.954" v="20268"/>
          <ac:spMkLst>
            <pc:docMk/>
            <pc:sldMk cId="1592728777" sldId="9141"/>
            <ac:spMk id="22" creationId="{3D3849C5-F2C9-2D62-3CD3-4D1F2D85207A}"/>
          </ac:spMkLst>
        </pc:spChg>
        <pc:spChg chg="mod">
          <ac:chgData name="Matteo Bugamelli (IT)" userId="981305cf-d240-4135-aad6-58c3c25599d9" providerId="ADAL" clId="{C9CBCF29-0105-496C-9F5B-A88D3BA20646}" dt="2025-03-05T13:30:33.954" v="20268"/>
          <ac:spMkLst>
            <pc:docMk/>
            <pc:sldMk cId="1592728777" sldId="9141"/>
            <ac:spMk id="23" creationId="{D6FCDFBA-FD82-EF32-4203-E0D0D9280F3A}"/>
          </ac:spMkLst>
        </pc:spChg>
        <pc:spChg chg="mod">
          <ac:chgData name="Matteo Bugamelli (IT)" userId="981305cf-d240-4135-aad6-58c3c25599d9" providerId="ADAL" clId="{C9CBCF29-0105-496C-9F5B-A88D3BA20646}" dt="2025-03-05T13:30:33.954" v="20268"/>
          <ac:spMkLst>
            <pc:docMk/>
            <pc:sldMk cId="1592728777" sldId="9141"/>
            <ac:spMk id="24" creationId="{6F990772-22BA-9A88-D535-0DA197DD29A4}"/>
          </ac:spMkLst>
        </pc:spChg>
        <pc:spChg chg="mod">
          <ac:chgData name="Matteo Bugamelli (IT)" userId="981305cf-d240-4135-aad6-58c3c25599d9" providerId="ADAL" clId="{C9CBCF29-0105-496C-9F5B-A88D3BA20646}" dt="2025-03-05T13:30:33.954" v="20268"/>
          <ac:spMkLst>
            <pc:docMk/>
            <pc:sldMk cId="1592728777" sldId="9141"/>
            <ac:spMk id="25" creationId="{9F3F00DC-9048-08EB-FFF8-4D65BF2AA7F9}"/>
          </ac:spMkLst>
        </pc:spChg>
        <pc:spChg chg="add mod ord">
          <ac:chgData name="Matteo Bugamelli (IT)" userId="981305cf-d240-4135-aad6-58c3c25599d9" providerId="ADAL" clId="{C9CBCF29-0105-496C-9F5B-A88D3BA20646}" dt="2025-03-07T10:04:58.630" v="35848" actId="1076"/>
          <ac:spMkLst>
            <pc:docMk/>
            <pc:sldMk cId="1592728777" sldId="9141"/>
            <ac:spMk id="28" creationId="{FE81A593-C83B-D629-CF6B-F7EEF05CBC9E}"/>
          </ac:spMkLst>
        </pc:spChg>
        <pc:spChg chg="add mod ord">
          <ac:chgData name="Matteo Bugamelli (IT)" userId="981305cf-d240-4135-aad6-58c3c25599d9" providerId="ADAL" clId="{C9CBCF29-0105-496C-9F5B-A88D3BA20646}" dt="2025-03-07T10:04:55.569" v="35845"/>
          <ac:spMkLst>
            <pc:docMk/>
            <pc:sldMk cId="1592728777" sldId="9141"/>
            <ac:spMk id="30" creationId="{0B200A3F-B1C1-7C54-5BC6-9CC96FAF8955}"/>
          </ac:spMkLst>
        </pc:spChg>
        <pc:grpChg chg="add mod ord">
          <ac:chgData name="Matteo Bugamelli (IT)" userId="981305cf-d240-4135-aad6-58c3c25599d9" providerId="ADAL" clId="{C9CBCF29-0105-496C-9F5B-A88D3BA20646}" dt="2025-03-07T10:04:55.552" v="35839"/>
          <ac:grpSpMkLst>
            <pc:docMk/>
            <pc:sldMk cId="1592728777" sldId="9141"/>
            <ac:grpSpMk id="20" creationId="{21162A35-1A60-875E-5F0B-32D191A68C95}"/>
          </ac:grpSpMkLst>
        </pc:grpChg>
        <pc:graphicFrameChg chg="mod">
          <ac:chgData name="Matteo Bugamelli (IT)" userId="981305cf-d240-4135-aad6-58c3c25599d9" providerId="ADAL" clId="{C9CBCF29-0105-496C-9F5B-A88D3BA20646}" dt="2025-03-07T10:04:55.575" v="35847"/>
          <ac:graphicFrameMkLst>
            <pc:docMk/>
            <pc:sldMk cId="1592728777" sldId="9141"/>
            <ac:graphicFrameMk id="4" creationId="{9E08C798-68E7-BF35-F4AB-2D599335F1FB}"/>
          </ac:graphicFrameMkLst>
        </pc:graphicFrameChg>
        <pc:picChg chg="add mod">
          <ac:chgData name="Matteo Bugamelli (IT)" userId="981305cf-d240-4135-aad6-58c3c25599d9" providerId="ADAL" clId="{C9CBCF29-0105-496C-9F5B-A88D3BA20646}" dt="2025-03-07T10:04:55.563" v="35843"/>
          <ac:picMkLst>
            <pc:docMk/>
            <pc:sldMk cId="1592728777" sldId="9141"/>
            <ac:picMk id="27" creationId="{5DAA6852-8998-3FCE-CF26-0B5076D9539B}"/>
          </ac:picMkLst>
        </pc:picChg>
        <pc:picChg chg="add mod">
          <ac:chgData name="Matteo Bugamelli (IT)" userId="981305cf-d240-4135-aad6-58c3c25599d9" providerId="ADAL" clId="{C9CBCF29-0105-496C-9F5B-A88D3BA20646}" dt="2025-03-07T10:04:55.558" v="35842"/>
          <ac:picMkLst>
            <pc:docMk/>
            <pc:sldMk cId="1592728777" sldId="9141"/>
            <ac:picMk id="29" creationId="{F8C17873-1F15-6428-B323-4EEF9490A228}"/>
          </ac:picMkLst>
        </pc:picChg>
      </pc:sldChg>
      <pc:sldChg chg="addSp delSp modSp del mod modShow">
        <pc:chgData name="Matteo Bugamelli (IT)" userId="981305cf-d240-4135-aad6-58c3c25599d9" providerId="ADAL" clId="{C9CBCF29-0105-496C-9F5B-A88D3BA20646}" dt="2025-03-06T08:14:24.792" v="30008" actId="2696"/>
        <pc:sldMkLst>
          <pc:docMk/>
          <pc:sldMk cId="1138511183" sldId="9142"/>
        </pc:sldMkLst>
      </pc:sldChg>
      <pc:sldChg chg="add del">
        <pc:chgData name="Matteo Bugamelli (IT)" userId="981305cf-d240-4135-aad6-58c3c25599d9" providerId="ADAL" clId="{C9CBCF29-0105-496C-9F5B-A88D3BA20646}" dt="2025-03-07T08:26:55.512" v="31084" actId="47"/>
        <pc:sldMkLst>
          <pc:docMk/>
          <pc:sldMk cId="4271686087" sldId="9142"/>
        </pc:sldMkLst>
      </pc:sldChg>
      <pc:sldChg chg="addSp delSp modSp del mod modShow">
        <pc:chgData name="Matteo Bugamelli (IT)" userId="981305cf-d240-4135-aad6-58c3c25599d9" providerId="ADAL" clId="{C9CBCF29-0105-496C-9F5B-A88D3BA20646}" dt="2025-03-07T08:26:56.598" v="31085" actId="47"/>
        <pc:sldMkLst>
          <pc:docMk/>
          <pc:sldMk cId="328061154" sldId="9143"/>
        </pc:sldMkLst>
      </pc:sldChg>
      <pc:sldChg chg="addSp delSp modSp del mod ord modShow">
        <pc:chgData name="Matteo Bugamelli (IT)" userId="981305cf-d240-4135-aad6-58c3c25599d9" providerId="ADAL" clId="{C9CBCF29-0105-496C-9F5B-A88D3BA20646}" dt="2025-03-06T08:14:24.792" v="30008" actId="2696"/>
        <pc:sldMkLst>
          <pc:docMk/>
          <pc:sldMk cId="2894757169" sldId="9144"/>
        </pc:sldMkLst>
      </pc:sldChg>
      <pc:sldChg chg="add del">
        <pc:chgData name="Matteo Bugamelli (IT)" userId="981305cf-d240-4135-aad6-58c3c25599d9" providerId="ADAL" clId="{C9CBCF29-0105-496C-9F5B-A88D3BA20646}" dt="2025-03-07T08:26:51.529" v="31080" actId="47"/>
        <pc:sldMkLst>
          <pc:docMk/>
          <pc:sldMk cId="3325741188" sldId="9144"/>
        </pc:sldMkLst>
      </pc:sldChg>
      <pc:sldChg chg="addSp delSp modSp del mod modShow">
        <pc:chgData name="Matteo Bugamelli (IT)" userId="981305cf-d240-4135-aad6-58c3c25599d9" providerId="ADAL" clId="{C9CBCF29-0105-496C-9F5B-A88D3BA20646}" dt="2025-03-06T08:14:24.792" v="30008" actId="2696"/>
        <pc:sldMkLst>
          <pc:docMk/>
          <pc:sldMk cId="1872286525" sldId="9145"/>
        </pc:sldMkLst>
      </pc:sldChg>
      <pc:sldChg chg="add del">
        <pc:chgData name="Matteo Bugamelli (IT)" userId="981305cf-d240-4135-aad6-58c3c25599d9" providerId="ADAL" clId="{C9CBCF29-0105-496C-9F5B-A88D3BA20646}" dt="2025-03-07T08:26:53.269" v="31081" actId="47"/>
        <pc:sldMkLst>
          <pc:docMk/>
          <pc:sldMk cId="3319953928" sldId="9145"/>
        </pc:sldMkLst>
      </pc:sldChg>
      <pc:sldChg chg="add del">
        <pc:chgData name="Matteo Bugamelli (IT)" userId="981305cf-d240-4135-aad6-58c3c25599d9" providerId="ADAL" clId="{C9CBCF29-0105-496C-9F5B-A88D3BA20646}" dt="2025-03-07T08:26:53.737" v="31082" actId="47"/>
        <pc:sldMkLst>
          <pc:docMk/>
          <pc:sldMk cId="1951600968" sldId="9146"/>
        </pc:sldMkLst>
      </pc:sldChg>
      <pc:sldChg chg="addSp delSp modSp del mod modShow">
        <pc:chgData name="Matteo Bugamelli (IT)" userId="981305cf-d240-4135-aad6-58c3c25599d9" providerId="ADAL" clId="{C9CBCF29-0105-496C-9F5B-A88D3BA20646}" dt="2025-03-06T08:14:24.792" v="30008" actId="2696"/>
        <pc:sldMkLst>
          <pc:docMk/>
          <pc:sldMk cId="3428166257" sldId="9146"/>
        </pc:sldMkLst>
      </pc:sldChg>
      <pc:sldChg chg="add del">
        <pc:chgData name="Matteo Bugamelli (IT)" userId="981305cf-d240-4135-aad6-58c3c25599d9" providerId="ADAL" clId="{C9CBCF29-0105-496C-9F5B-A88D3BA20646}" dt="2025-03-07T08:26:50.912" v="31079" actId="47"/>
        <pc:sldMkLst>
          <pc:docMk/>
          <pc:sldMk cId="3534430474" sldId="9147"/>
        </pc:sldMkLst>
      </pc:sldChg>
      <pc:sldChg chg="addSp delSp modSp del mod modShow">
        <pc:chgData name="Matteo Bugamelli (IT)" userId="981305cf-d240-4135-aad6-58c3c25599d9" providerId="ADAL" clId="{C9CBCF29-0105-496C-9F5B-A88D3BA20646}" dt="2025-03-06T08:14:24.792" v="30008" actId="2696"/>
        <pc:sldMkLst>
          <pc:docMk/>
          <pc:sldMk cId="3821675361" sldId="9147"/>
        </pc:sldMkLst>
      </pc:sldChg>
      <pc:sldChg chg="add del">
        <pc:chgData name="Matteo Bugamelli (IT)" userId="981305cf-d240-4135-aad6-58c3c25599d9" providerId="ADAL" clId="{C9CBCF29-0105-496C-9F5B-A88D3BA20646}" dt="2025-03-04T14:43:41.630" v="19055" actId="47"/>
        <pc:sldMkLst>
          <pc:docMk/>
          <pc:sldMk cId="685749192" sldId="9148"/>
        </pc:sldMkLst>
      </pc:sldChg>
      <pc:sldChg chg="modSp add del mod modShow">
        <pc:chgData name="Matteo Bugamelli (IT)" userId="981305cf-d240-4135-aad6-58c3c25599d9" providerId="ADAL" clId="{C9CBCF29-0105-496C-9F5B-A88D3BA20646}" dt="2025-03-06T08:14:24.792" v="30008" actId="2696"/>
        <pc:sldMkLst>
          <pc:docMk/>
          <pc:sldMk cId="2151350416" sldId="9148"/>
        </pc:sldMkLst>
      </pc:sldChg>
      <pc:sldChg chg="add del">
        <pc:chgData name="Matteo Bugamelli (IT)" userId="981305cf-d240-4135-aad6-58c3c25599d9" providerId="ADAL" clId="{C9CBCF29-0105-496C-9F5B-A88D3BA20646}" dt="2025-03-07T08:26:48.988" v="31075" actId="47"/>
        <pc:sldMkLst>
          <pc:docMk/>
          <pc:sldMk cId="2967415317" sldId="9148"/>
        </pc:sldMkLst>
      </pc:sldChg>
      <pc:sldChg chg="addSp delSp modSp add mod">
        <pc:chgData name="Matteo Bugamelli (IT)" userId="981305cf-d240-4135-aad6-58c3c25599d9" providerId="ADAL" clId="{C9CBCF29-0105-496C-9F5B-A88D3BA20646}" dt="2025-03-12T10:28:42.058" v="37367" actId="207"/>
        <pc:sldMkLst>
          <pc:docMk/>
          <pc:sldMk cId="2733997543" sldId="9149"/>
        </pc:sldMkLst>
        <pc:spChg chg="mod">
          <ac:chgData name="Matteo Bugamelli (IT)" userId="981305cf-d240-4135-aad6-58c3c25599d9" providerId="ADAL" clId="{C9CBCF29-0105-496C-9F5B-A88D3BA20646}" dt="2025-03-05T16:59:30.254" v="26848" actId="948"/>
          <ac:spMkLst>
            <pc:docMk/>
            <pc:sldMk cId="2733997543" sldId="9149"/>
            <ac:spMk id="5" creationId="{89A95C67-BA7C-F14F-518A-678E43364707}"/>
          </ac:spMkLst>
        </pc:spChg>
        <pc:spChg chg="mod">
          <ac:chgData name="Matteo Bugamelli (IT)" userId="981305cf-d240-4135-aad6-58c3c25599d9" providerId="ADAL" clId="{C9CBCF29-0105-496C-9F5B-A88D3BA20646}" dt="2025-03-05T16:56:48.472" v="26450"/>
          <ac:spMkLst>
            <pc:docMk/>
            <pc:sldMk cId="2733997543" sldId="9149"/>
            <ac:spMk id="7" creationId="{89DCC003-0E74-5A28-BF1F-DC4D755EFA45}"/>
          </ac:spMkLst>
        </pc:spChg>
        <pc:spChg chg="mod">
          <ac:chgData name="Matteo Bugamelli (IT)" userId="981305cf-d240-4135-aad6-58c3c25599d9" providerId="ADAL" clId="{C9CBCF29-0105-496C-9F5B-A88D3BA20646}" dt="2025-03-05T16:56:48.472" v="26450"/>
          <ac:spMkLst>
            <pc:docMk/>
            <pc:sldMk cId="2733997543" sldId="9149"/>
            <ac:spMk id="8" creationId="{395C7C96-3289-8C4C-4EBD-4CBCCB29339A}"/>
          </ac:spMkLst>
        </pc:spChg>
        <pc:spChg chg="mod">
          <ac:chgData name="Matteo Bugamelli (IT)" userId="981305cf-d240-4135-aad6-58c3c25599d9" providerId="ADAL" clId="{C9CBCF29-0105-496C-9F5B-A88D3BA20646}" dt="2025-03-05T16:56:48.472" v="26450"/>
          <ac:spMkLst>
            <pc:docMk/>
            <pc:sldMk cId="2733997543" sldId="9149"/>
            <ac:spMk id="9" creationId="{C7B435DF-02ED-35C2-97C9-6E95E0D37EA0}"/>
          </ac:spMkLst>
        </pc:spChg>
        <pc:spChg chg="mod">
          <ac:chgData name="Matteo Bugamelli (IT)" userId="981305cf-d240-4135-aad6-58c3c25599d9" providerId="ADAL" clId="{C9CBCF29-0105-496C-9F5B-A88D3BA20646}" dt="2025-03-05T16:56:48.472" v="26450"/>
          <ac:spMkLst>
            <pc:docMk/>
            <pc:sldMk cId="2733997543" sldId="9149"/>
            <ac:spMk id="11" creationId="{EB22C5E4-CB07-CE31-C83A-8940316BFCC9}"/>
          </ac:spMkLst>
        </pc:spChg>
        <pc:spChg chg="add mod">
          <ac:chgData name="Matteo Bugamelli (IT)" userId="981305cf-d240-4135-aad6-58c3c25599d9" providerId="ADAL" clId="{C9CBCF29-0105-496C-9F5B-A88D3BA20646}" dt="2025-03-05T16:57:00.152" v="26453" actId="164"/>
          <ac:spMkLst>
            <pc:docMk/>
            <pc:sldMk cId="2733997543" sldId="9149"/>
            <ac:spMk id="12" creationId="{1ACA9F43-0EF9-CE87-60D7-6D3CA602AAFB}"/>
          </ac:spMkLst>
        </pc:spChg>
        <pc:spChg chg="add mod">
          <ac:chgData name="Matteo Bugamelli (IT)" userId="981305cf-d240-4135-aad6-58c3c25599d9" providerId="ADAL" clId="{C9CBCF29-0105-496C-9F5B-A88D3BA20646}" dt="2025-03-05T16:57:14.849" v="26458" actId="1076"/>
          <ac:spMkLst>
            <pc:docMk/>
            <pc:sldMk cId="2733997543" sldId="9149"/>
            <ac:spMk id="13" creationId="{C46369E8-111A-BDF8-587D-3EC08A84E49E}"/>
          </ac:spMkLst>
        </pc:spChg>
        <pc:spChg chg="add mod">
          <ac:chgData name="Matteo Bugamelli (IT)" userId="981305cf-d240-4135-aad6-58c3c25599d9" providerId="ADAL" clId="{C9CBCF29-0105-496C-9F5B-A88D3BA20646}" dt="2025-03-05T16:57:00.152" v="26453" actId="164"/>
          <ac:spMkLst>
            <pc:docMk/>
            <pc:sldMk cId="2733997543" sldId="9149"/>
            <ac:spMk id="14" creationId="{242BCB29-2B92-385A-31C8-30A1F7693D23}"/>
          </ac:spMkLst>
        </pc:spChg>
        <pc:spChg chg="add mod">
          <ac:chgData name="Matteo Bugamelli (IT)" userId="981305cf-d240-4135-aad6-58c3c25599d9" providerId="ADAL" clId="{C9CBCF29-0105-496C-9F5B-A88D3BA20646}" dt="2025-03-05T16:57:00.152" v="26453" actId="164"/>
          <ac:spMkLst>
            <pc:docMk/>
            <pc:sldMk cId="2733997543" sldId="9149"/>
            <ac:spMk id="15" creationId="{FB818BCB-CD1F-6C5E-43B5-3EA4DF041A04}"/>
          </ac:spMkLst>
        </pc:spChg>
        <pc:spChg chg="mod">
          <ac:chgData name="Matteo Bugamelli (IT)" userId="981305cf-d240-4135-aad6-58c3c25599d9" providerId="ADAL" clId="{C9CBCF29-0105-496C-9F5B-A88D3BA20646}" dt="2025-03-12T10:28:42.058" v="37367" actId="207"/>
          <ac:spMkLst>
            <pc:docMk/>
            <pc:sldMk cId="2733997543" sldId="9149"/>
            <ac:spMk id="17" creationId="{CB60A8B9-FA89-0E4A-52FE-A77AB07408A9}"/>
          </ac:spMkLst>
        </pc:spChg>
        <pc:spChg chg="mod">
          <ac:chgData name="Matteo Bugamelli (IT)" userId="981305cf-d240-4135-aad6-58c3c25599d9" providerId="ADAL" clId="{C9CBCF29-0105-496C-9F5B-A88D3BA20646}" dt="2025-03-12T10:27:33.670" v="37317" actId="1035"/>
          <ac:spMkLst>
            <pc:docMk/>
            <pc:sldMk cId="2733997543" sldId="9149"/>
            <ac:spMk id="18" creationId="{FA42FD56-3255-792E-C290-7EB518E46D9C}"/>
          </ac:spMkLst>
        </pc:spChg>
        <pc:spChg chg="mod">
          <ac:chgData name="Matteo Bugamelli (IT)" userId="981305cf-d240-4135-aad6-58c3c25599d9" providerId="ADAL" clId="{C9CBCF29-0105-496C-9F5B-A88D3BA20646}" dt="2025-03-12T10:27:29.278" v="37297" actId="1036"/>
          <ac:spMkLst>
            <pc:docMk/>
            <pc:sldMk cId="2733997543" sldId="9149"/>
            <ac:spMk id="20" creationId="{6CBB8757-EBC8-2245-0444-99FB0D5B20A1}"/>
          </ac:spMkLst>
        </pc:spChg>
        <pc:spChg chg="add del">
          <ac:chgData name="Matteo Bugamelli (IT)" userId="981305cf-d240-4135-aad6-58c3c25599d9" providerId="ADAL" clId="{C9CBCF29-0105-496C-9F5B-A88D3BA20646}" dt="2025-03-05T16:53:06.513" v="26446" actId="478"/>
          <ac:spMkLst>
            <pc:docMk/>
            <pc:sldMk cId="2733997543" sldId="9149"/>
            <ac:spMk id="40" creationId="{556429F8-40EA-531D-51C8-DB858F7B56D8}"/>
          </ac:spMkLst>
        </pc:spChg>
        <pc:spChg chg="add mod">
          <ac:chgData name="Matteo Bugamelli (IT)" userId="981305cf-d240-4135-aad6-58c3c25599d9" providerId="ADAL" clId="{C9CBCF29-0105-496C-9F5B-A88D3BA20646}" dt="2025-03-05T17:11:47.179" v="27795" actId="14100"/>
          <ac:spMkLst>
            <pc:docMk/>
            <pc:sldMk cId="2733997543" sldId="9149"/>
            <ac:spMk id="41" creationId="{E930444C-4437-25FD-10E3-06237A8E617A}"/>
          </ac:spMkLst>
        </pc:spChg>
        <pc:spChg chg="mod">
          <ac:chgData name="Matteo Bugamelli (IT)" userId="981305cf-d240-4135-aad6-58c3c25599d9" providerId="ADAL" clId="{C9CBCF29-0105-496C-9F5B-A88D3BA20646}" dt="2025-03-05T17:09:16.686" v="27789"/>
          <ac:spMkLst>
            <pc:docMk/>
            <pc:sldMk cId="2733997543" sldId="9149"/>
            <ac:spMk id="47" creationId="{25028594-D3DB-B22B-E697-1773BA140528}"/>
          </ac:spMkLst>
        </pc:spChg>
        <pc:spChg chg="mod">
          <ac:chgData name="Matteo Bugamelli (IT)" userId="981305cf-d240-4135-aad6-58c3c25599d9" providerId="ADAL" clId="{C9CBCF29-0105-496C-9F5B-A88D3BA20646}" dt="2025-03-05T17:09:16.686" v="27789"/>
          <ac:spMkLst>
            <pc:docMk/>
            <pc:sldMk cId="2733997543" sldId="9149"/>
            <ac:spMk id="48" creationId="{F0143911-2C23-414D-2227-E17FE1997380}"/>
          </ac:spMkLst>
        </pc:spChg>
        <pc:spChg chg="mod">
          <ac:chgData name="Matteo Bugamelli (IT)" userId="981305cf-d240-4135-aad6-58c3c25599d9" providerId="ADAL" clId="{C9CBCF29-0105-496C-9F5B-A88D3BA20646}" dt="2025-03-05T17:11:29.167" v="27790" actId="207"/>
          <ac:spMkLst>
            <pc:docMk/>
            <pc:sldMk cId="2733997543" sldId="9149"/>
            <ac:spMk id="55" creationId="{91DA47FC-D6C3-6521-A61E-CA2767F020D6}"/>
          </ac:spMkLst>
        </pc:spChg>
        <pc:spChg chg="mod">
          <ac:chgData name="Matteo Bugamelli (IT)" userId="981305cf-d240-4135-aad6-58c3c25599d9" providerId="ADAL" clId="{C9CBCF29-0105-496C-9F5B-A88D3BA20646}" dt="2025-03-12T10:27:25.763" v="37277" actId="14100"/>
          <ac:spMkLst>
            <pc:docMk/>
            <pc:sldMk cId="2733997543" sldId="9149"/>
            <ac:spMk id="84" creationId="{DDAFDBA9-0A10-D7C1-B57F-42A015C6E62F}"/>
          </ac:spMkLst>
        </pc:spChg>
        <pc:grpChg chg="mod">
          <ac:chgData name="Matteo Bugamelli (IT)" userId="981305cf-d240-4135-aad6-58c3c25599d9" providerId="ADAL" clId="{C9CBCF29-0105-496C-9F5B-A88D3BA20646}" dt="2025-03-12T10:26:41.912" v="37268" actId="164"/>
          <ac:grpSpMkLst>
            <pc:docMk/>
            <pc:sldMk cId="2733997543" sldId="9149"/>
            <ac:grpSpMk id="3" creationId="{AA1FE806-912F-7CCD-945F-2BFA6009322E}"/>
          </ac:grpSpMkLst>
        </pc:grpChg>
        <pc:grpChg chg="add mod">
          <ac:chgData name="Matteo Bugamelli (IT)" userId="981305cf-d240-4135-aad6-58c3c25599d9" providerId="ADAL" clId="{C9CBCF29-0105-496C-9F5B-A88D3BA20646}" dt="2025-03-05T16:57:00.152" v="26453" actId="164"/>
          <ac:grpSpMkLst>
            <pc:docMk/>
            <pc:sldMk cId="2733997543" sldId="9149"/>
            <ac:grpSpMk id="6" creationId="{2C8436E6-20C2-5642-1391-570C24DFC047}"/>
          </ac:grpSpMkLst>
        </pc:grpChg>
        <pc:grpChg chg="add mod">
          <ac:chgData name="Matteo Bugamelli (IT)" userId="981305cf-d240-4135-aad6-58c3c25599d9" providerId="ADAL" clId="{C9CBCF29-0105-496C-9F5B-A88D3BA20646}" dt="2025-03-12T10:27:43.865" v="37348" actId="1035"/>
          <ac:grpSpMkLst>
            <pc:docMk/>
            <pc:sldMk cId="2733997543" sldId="9149"/>
            <ac:grpSpMk id="16" creationId="{84BC859A-B603-F144-C4D3-2AEEB71D25B0}"/>
          </ac:grpSpMkLst>
        </pc:grpChg>
        <pc:grpChg chg="add mod">
          <ac:chgData name="Matteo Bugamelli (IT)" userId="981305cf-d240-4135-aad6-58c3c25599d9" providerId="ADAL" clId="{C9CBCF29-0105-496C-9F5B-A88D3BA20646}" dt="2025-03-12T10:27:43.865" v="37348" actId="1035"/>
          <ac:grpSpMkLst>
            <pc:docMk/>
            <pc:sldMk cId="2733997543" sldId="9149"/>
            <ac:grpSpMk id="21" creationId="{49A1D80F-07F1-46C1-BBAA-FEBFB79744A1}"/>
          </ac:grpSpMkLst>
        </pc:grpChg>
        <pc:grpChg chg="add mod">
          <ac:chgData name="Matteo Bugamelli (IT)" userId="981305cf-d240-4135-aad6-58c3c25599d9" providerId="ADAL" clId="{C9CBCF29-0105-496C-9F5B-A88D3BA20646}" dt="2025-03-12T10:27:43.865" v="37348" actId="1035"/>
          <ac:grpSpMkLst>
            <pc:docMk/>
            <pc:sldMk cId="2733997543" sldId="9149"/>
            <ac:grpSpMk id="46" creationId="{01B683B2-88EB-974D-61D3-1BEAA6021304}"/>
          </ac:grpSpMkLst>
        </pc:grpChg>
        <pc:graphicFrameChg chg="mod">
          <ac:chgData name="Matteo Bugamelli (IT)" userId="981305cf-d240-4135-aad6-58c3c25599d9" providerId="ADAL" clId="{C9CBCF29-0105-496C-9F5B-A88D3BA20646}" dt="2025-03-05T16:59:30.280" v="26871"/>
          <ac:graphicFrameMkLst>
            <pc:docMk/>
            <pc:sldMk cId="2733997543" sldId="9149"/>
            <ac:graphicFrameMk id="31" creationId="{174E8332-44C9-A43A-2CEF-FDECAB654358}"/>
          </ac:graphicFrameMkLst>
        </pc:graphicFrameChg>
        <pc:picChg chg="mod">
          <ac:chgData name="Matteo Bugamelli (IT)" userId="981305cf-d240-4135-aad6-58c3c25599d9" providerId="ADAL" clId="{C9CBCF29-0105-496C-9F5B-A88D3BA20646}" dt="2025-03-12T10:27:33.670" v="37317" actId="1035"/>
          <ac:picMkLst>
            <pc:docMk/>
            <pc:sldMk cId="2733997543" sldId="9149"/>
            <ac:picMk id="19" creationId="{154DA85B-9E67-AF09-E764-ACF757BF485B}"/>
          </ac:picMkLst>
        </pc:picChg>
      </pc:sldChg>
      <pc:sldChg chg="addSp delSp modSp add mod ord">
        <pc:chgData name="Matteo Bugamelli (IT)" userId="981305cf-d240-4135-aad6-58c3c25599d9" providerId="ADAL" clId="{C9CBCF29-0105-496C-9F5B-A88D3BA20646}" dt="2025-03-10T16:04:39.558" v="36666" actId="113"/>
        <pc:sldMkLst>
          <pc:docMk/>
          <pc:sldMk cId="566757907" sldId="9150"/>
        </pc:sldMkLst>
        <pc:spChg chg="mod ord">
          <ac:chgData name="Matteo Bugamelli (IT)" userId="981305cf-d240-4135-aad6-58c3c25599d9" providerId="ADAL" clId="{C9CBCF29-0105-496C-9F5B-A88D3BA20646}" dt="2025-03-05T17:38:20.031" v="28926"/>
          <ac:spMkLst>
            <pc:docMk/>
            <pc:sldMk cId="566757907" sldId="9150"/>
            <ac:spMk id="4" creationId="{42E4703F-DAFC-EC31-FBFD-9B02CD7FBB98}"/>
          </ac:spMkLst>
        </pc:spChg>
        <pc:spChg chg="mod">
          <ac:chgData name="Matteo Bugamelli (IT)" userId="981305cf-d240-4135-aad6-58c3c25599d9" providerId="ADAL" clId="{C9CBCF29-0105-496C-9F5B-A88D3BA20646}" dt="2025-03-05T17:13:33.490" v="27805"/>
          <ac:spMkLst>
            <pc:docMk/>
            <pc:sldMk cId="566757907" sldId="9150"/>
            <ac:spMk id="9" creationId="{117EDA19-3B63-881E-EA1D-F312F29FB4B8}"/>
          </ac:spMkLst>
        </pc:spChg>
        <pc:spChg chg="mod">
          <ac:chgData name="Matteo Bugamelli (IT)" userId="981305cf-d240-4135-aad6-58c3c25599d9" providerId="ADAL" clId="{C9CBCF29-0105-496C-9F5B-A88D3BA20646}" dt="2025-03-05T17:13:33.490" v="27805"/>
          <ac:spMkLst>
            <pc:docMk/>
            <pc:sldMk cId="566757907" sldId="9150"/>
            <ac:spMk id="10" creationId="{B7A604FF-2CDB-3C3B-ADBB-60A8A2DCCC86}"/>
          </ac:spMkLst>
        </pc:spChg>
        <pc:spChg chg="mod ord">
          <ac:chgData name="Matteo Bugamelli (IT)" userId="981305cf-d240-4135-aad6-58c3c25599d9" providerId="ADAL" clId="{C9CBCF29-0105-496C-9F5B-A88D3BA20646}" dt="2025-03-05T17:38:20.031" v="28928"/>
          <ac:spMkLst>
            <pc:docMk/>
            <pc:sldMk cId="566757907" sldId="9150"/>
            <ac:spMk id="18" creationId="{ADF0BCDD-9A35-1B73-0EEE-2778D6BA4FF1}"/>
          </ac:spMkLst>
        </pc:spChg>
        <pc:spChg chg="mod">
          <ac:chgData name="Matteo Bugamelli (IT)" userId="981305cf-d240-4135-aad6-58c3c25599d9" providerId="ADAL" clId="{C9CBCF29-0105-496C-9F5B-A88D3BA20646}" dt="2025-03-05T17:13:33.490" v="27805"/>
          <ac:spMkLst>
            <pc:docMk/>
            <pc:sldMk cId="566757907" sldId="9150"/>
            <ac:spMk id="31" creationId="{0A7DE874-7D1B-57C6-190A-0805A9548536}"/>
          </ac:spMkLst>
        </pc:spChg>
        <pc:spChg chg="mod">
          <ac:chgData name="Matteo Bugamelli (IT)" userId="981305cf-d240-4135-aad6-58c3c25599d9" providerId="ADAL" clId="{C9CBCF29-0105-496C-9F5B-A88D3BA20646}" dt="2025-03-05T17:13:33.490" v="27805"/>
          <ac:spMkLst>
            <pc:docMk/>
            <pc:sldMk cId="566757907" sldId="9150"/>
            <ac:spMk id="32" creationId="{A6EDEA32-B51C-6581-2C5B-3ED639E45652}"/>
          </ac:spMkLst>
        </pc:spChg>
        <pc:spChg chg="mod">
          <ac:chgData name="Matteo Bugamelli (IT)" userId="981305cf-d240-4135-aad6-58c3c25599d9" providerId="ADAL" clId="{C9CBCF29-0105-496C-9F5B-A88D3BA20646}" dt="2025-03-05T17:13:33.490" v="27805"/>
          <ac:spMkLst>
            <pc:docMk/>
            <pc:sldMk cId="566757907" sldId="9150"/>
            <ac:spMk id="33" creationId="{F684C087-BA1A-CA3C-43E7-16F1ECF74B3E}"/>
          </ac:spMkLst>
        </pc:spChg>
        <pc:spChg chg="mod">
          <ac:chgData name="Matteo Bugamelli (IT)" userId="981305cf-d240-4135-aad6-58c3c25599d9" providerId="ADAL" clId="{C9CBCF29-0105-496C-9F5B-A88D3BA20646}" dt="2025-03-05T17:13:33.490" v="27805"/>
          <ac:spMkLst>
            <pc:docMk/>
            <pc:sldMk cId="566757907" sldId="9150"/>
            <ac:spMk id="34" creationId="{1FC405B4-5A14-7213-D006-565F41A9B70A}"/>
          </ac:spMkLst>
        </pc:spChg>
        <pc:spChg chg="add mod ord">
          <ac:chgData name="Matteo Bugamelli (IT)" userId="981305cf-d240-4135-aad6-58c3c25599d9" providerId="ADAL" clId="{C9CBCF29-0105-496C-9F5B-A88D3BA20646}" dt="2025-03-06T16:44:34.203" v="30940" actId="948"/>
          <ac:spMkLst>
            <pc:docMk/>
            <pc:sldMk cId="566757907" sldId="9150"/>
            <ac:spMk id="35" creationId="{9364AFDF-0425-B8C6-DB8F-17DAEF5D16D2}"/>
          </ac:spMkLst>
        </pc:spChg>
        <pc:spChg chg="add mod ord">
          <ac:chgData name="Matteo Bugamelli (IT)" userId="981305cf-d240-4135-aad6-58c3c25599d9" providerId="ADAL" clId="{C9CBCF29-0105-496C-9F5B-A88D3BA20646}" dt="2025-03-06T16:44:43.120" v="30971" actId="207"/>
          <ac:spMkLst>
            <pc:docMk/>
            <pc:sldMk cId="566757907" sldId="9150"/>
            <ac:spMk id="52" creationId="{E26B746A-E147-E352-13D1-0DDB909F61CB}"/>
          </ac:spMkLst>
        </pc:spChg>
        <pc:spChg chg="add mod ord">
          <ac:chgData name="Matteo Bugamelli (IT)" userId="981305cf-d240-4135-aad6-58c3c25599d9" providerId="ADAL" clId="{C9CBCF29-0105-496C-9F5B-A88D3BA20646}" dt="2025-03-05T17:21:35.951" v="28439" actId="164"/>
          <ac:spMkLst>
            <pc:docMk/>
            <pc:sldMk cId="566757907" sldId="9150"/>
            <ac:spMk id="58" creationId="{78F83519-64D3-9646-C350-F9B73F18B1D4}"/>
          </ac:spMkLst>
        </pc:spChg>
        <pc:spChg chg="mod">
          <ac:chgData name="Matteo Bugamelli (IT)" userId="981305cf-d240-4135-aad6-58c3c25599d9" providerId="ADAL" clId="{C9CBCF29-0105-496C-9F5B-A88D3BA20646}" dt="2025-03-05T17:22:57.994" v="28478"/>
          <ac:spMkLst>
            <pc:docMk/>
            <pc:sldMk cId="566757907" sldId="9150"/>
            <ac:spMk id="63" creationId="{71AB3C0A-4264-CE7D-B7E0-FB3A3E0E05F5}"/>
          </ac:spMkLst>
        </pc:spChg>
        <pc:spChg chg="mod">
          <ac:chgData name="Matteo Bugamelli (IT)" userId="981305cf-d240-4135-aad6-58c3c25599d9" providerId="ADAL" clId="{C9CBCF29-0105-496C-9F5B-A88D3BA20646}" dt="2025-03-05T17:22:57.994" v="28478"/>
          <ac:spMkLst>
            <pc:docMk/>
            <pc:sldMk cId="566757907" sldId="9150"/>
            <ac:spMk id="64" creationId="{4B5A14C9-99A4-07F7-E6C1-EBB37A92C71F}"/>
          </ac:spMkLst>
        </pc:spChg>
        <pc:spChg chg="add mod ord">
          <ac:chgData name="Matteo Bugamelli (IT)" userId="981305cf-d240-4135-aad6-58c3c25599d9" providerId="ADAL" clId="{C9CBCF29-0105-496C-9F5B-A88D3BA20646}" dt="2025-03-05T17:58:11.718" v="29551" actId="1036"/>
          <ac:spMkLst>
            <pc:docMk/>
            <pc:sldMk cId="566757907" sldId="9150"/>
            <ac:spMk id="67" creationId="{1824DA29-B11B-E4E3-2F72-787CB602C390}"/>
          </ac:spMkLst>
        </pc:spChg>
        <pc:spChg chg="add mod ord">
          <ac:chgData name="Matteo Bugamelli (IT)" userId="981305cf-d240-4135-aad6-58c3c25599d9" providerId="ADAL" clId="{C9CBCF29-0105-496C-9F5B-A88D3BA20646}" dt="2025-03-10T16:01:30.149" v="36593" actId="554"/>
          <ac:spMkLst>
            <pc:docMk/>
            <pc:sldMk cId="566757907" sldId="9150"/>
            <ac:spMk id="68" creationId="{A7D23C9C-898C-F17D-FF72-540953951192}"/>
          </ac:spMkLst>
        </pc:spChg>
        <pc:spChg chg="add mod ord">
          <ac:chgData name="Matteo Bugamelli (IT)" userId="981305cf-d240-4135-aad6-58c3c25599d9" providerId="ADAL" clId="{C9CBCF29-0105-496C-9F5B-A88D3BA20646}" dt="2025-03-10T16:02:43.111" v="36613" actId="1036"/>
          <ac:spMkLst>
            <pc:docMk/>
            <pc:sldMk cId="566757907" sldId="9150"/>
            <ac:spMk id="69" creationId="{3E6443AC-0D87-681A-22EE-2787D30D7E28}"/>
          </ac:spMkLst>
        </pc:spChg>
        <pc:spChg chg="add mod ord">
          <ac:chgData name="Matteo Bugamelli (IT)" userId="981305cf-d240-4135-aad6-58c3c25599d9" providerId="ADAL" clId="{C9CBCF29-0105-496C-9F5B-A88D3BA20646}" dt="2025-03-10T16:02:43.111" v="36613" actId="1036"/>
          <ac:spMkLst>
            <pc:docMk/>
            <pc:sldMk cId="566757907" sldId="9150"/>
            <ac:spMk id="71" creationId="{305B53D5-B693-EB0B-9C84-98060B539013}"/>
          </ac:spMkLst>
        </pc:spChg>
        <pc:spChg chg="add mod ord">
          <ac:chgData name="Matteo Bugamelli (IT)" userId="981305cf-d240-4135-aad6-58c3c25599d9" providerId="ADAL" clId="{C9CBCF29-0105-496C-9F5B-A88D3BA20646}" dt="2025-03-05T17:53:07.695" v="29224" actId="20577"/>
          <ac:spMkLst>
            <pc:docMk/>
            <pc:sldMk cId="566757907" sldId="9150"/>
            <ac:spMk id="74" creationId="{7E92FCD6-E0A2-A484-4C21-9EA020C39583}"/>
          </ac:spMkLst>
        </pc:spChg>
        <pc:spChg chg="add mod">
          <ac:chgData name="Matteo Bugamelli (IT)" userId="981305cf-d240-4135-aad6-58c3c25599d9" providerId="ADAL" clId="{C9CBCF29-0105-496C-9F5B-A88D3BA20646}" dt="2025-03-05T17:58:11.718" v="29551" actId="1036"/>
          <ac:spMkLst>
            <pc:docMk/>
            <pc:sldMk cId="566757907" sldId="9150"/>
            <ac:spMk id="76" creationId="{6633E8FD-FDAD-9390-F6D6-63CF6F801DD8}"/>
          </ac:spMkLst>
        </pc:spChg>
        <pc:spChg chg="add mod">
          <ac:chgData name="Matteo Bugamelli (IT)" userId="981305cf-d240-4135-aad6-58c3c25599d9" providerId="ADAL" clId="{C9CBCF29-0105-496C-9F5B-A88D3BA20646}" dt="2025-03-10T16:04:39.558" v="36666" actId="113"/>
          <ac:spMkLst>
            <pc:docMk/>
            <pc:sldMk cId="566757907" sldId="9150"/>
            <ac:spMk id="78" creationId="{7F11B5B2-5EC9-7C55-3929-C239E7F14804}"/>
          </ac:spMkLst>
        </pc:spChg>
        <pc:grpChg chg="add mod ord">
          <ac:chgData name="Matteo Bugamelli (IT)" userId="981305cf-d240-4135-aad6-58c3c25599d9" providerId="ADAL" clId="{C9CBCF29-0105-496C-9F5B-A88D3BA20646}" dt="2025-03-05T17:38:20.032" v="28930"/>
          <ac:grpSpMkLst>
            <pc:docMk/>
            <pc:sldMk cId="566757907" sldId="9150"/>
            <ac:grpSpMk id="8" creationId="{0F2E9EC5-F31D-EA7A-C609-33D48B1E9594}"/>
          </ac:grpSpMkLst>
        </pc:grpChg>
        <pc:grpChg chg="add mod ord">
          <ac:chgData name="Matteo Bugamelli (IT)" userId="981305cf-d240-4135-aad6-58c3c25599d9" providerId="ADAL" clId="{C9CBCF29-0105-496C-9F5B-A88D3BA20646}" dt="2025-03-05T17:38:20.035" v="28938"/>
          <ac:grpSpMkLst>
            <pc:docMk/>
            <pc:sldMk cId="566757907" sldId="9150"/>
            <ac:grpSpMk id="60" creationId="{22A068F1-D95F-6E1F-0853-7BAD8101B1FD}"/>
          </ac:grpSpMkLst>
        </pc:grpChg>
        <pc:grpChg chg="add mod ord">
          <ac:chgData name="Matteo Bugamelli (IT)" userId="981305cf-d240-4135-aad6-58c3c25599d9" providerId="ADAL" clId="{C9CBCF29-0105-496C-9F5B-A88D3BA20646}" dt="2025-03-05T17:58:11.718" v="29551" actId="1036"/>
          <ac:grpSpMkLst>
            <pc:docMk/>
            <pc:sldMk cId="566757907" sldId="9150"/>
            <ac:grpSpMk id="62" creationId="{DA971A3D-7C55-8C93-DC54-E2A487E982A9}"/>
          </ac:grpSpMkLst>
        </pc:grpChg>
        <pc:graphicFrameChg chg="mod">
          <ac:chgData name="Matteo Bugamelli (IT)" userId="981305cf-d240-4135-aad6-58c3c25599d9" providerId="ADAL" clId="{C9CBCF29-0105-496C-9F5B-A88D3BA20646}" dt="2025-03-06T16:44:34.237" v="30963"/>
          <ac:graphicFrameMkLst>
            <pc:docMk/>
            <pc:sldMk cId="566757907" sldId="9150"/>
            <ac:graphicFrameMk id="5" creationId="{8CF280A8-2784-FF52-57F3-1122F352DC18}"/>
          </ac:graphicFrameMkLst>
        </pc:graphicFrameChg>
        <pc:picChg chg="add mod">
          <ac:chgData name="Matteo Bugamelli (IT)" userId="981305cf-d240-4135-aad6-58c3c25599d9" providerId="ADAL" clId="{C9CBCF29-0105-496C-9F5B-A88D3BA20646}" dt="2025-03-10T16:01:38.733" v="36597" actId="1035"/>
          <ac:picMkLst>
            <pc:docMk/>
            <pc:sldMk cId="566757907" sldId="9150"/>
            <ac:picMk id="6" creationId="{5CDF9A35-490F-6A68-75EF-CCA6CFA00F9C}"/>
          </ac:picMkLst>
        </pc:picChg>
        <pc:picChg chg="add mod">
          <ac:chgData name="Matteo Bugamelli (IT)" userId="981305cf-d240-4135-aad6-58c3c25599d9" providerId="ADAL" clId="{C9CBCF29-0105-496C-9F5B-A88D3BA20646}" dt="2025-03-10T16:01:38.733" v="36597" actId="1035"/>
          <ac:picMkLst>
            <pc:docMk/>
            <pc:sldMk cId="566757907" sldId="9150"/>
            <ac:picMk id="12" creationId="{A72CF6F3-03DF-79F4-F4F3-F030ACF74950}"/>
          </ac:picMkLst>
        </pc:picChg>
        <pc:picChg chg="add mod ord modCrop">
          <ac:chgData name="Matteo Bugamelli (IT)" userId="981305cf-d240-4135-aad6-58c3c25599d9" providerId="ADAL" clId="{C9CBCF29-0105-496C-9F5B-A88D3BA20646}" dt="2025-03-05T17:38:20.028" v="28920"/>
          <ac:picMkLst>
            <pc:docMk/>
            <pc:sldMk cId="566757907" sldId="9150"/>
            <ac:picMk id="45" creationId="{92248CF1-2C8A-8AF1-B462-4E464B788706}"/>
          </ac:picMkLst>
        </pc:picChg>
        <pc:picChg chg="add mod ord">
          <ac:chgData name="Matteo Bugamelli (IT)" userId="981305cf-d240-4135-aad6-58c3c25599d9" providerId="ADAL" clId="{C9CBCF29-0105-496C-9F5B-A88D3BA20646}" dt="2025-03-05T17:38:20.034" v="28936"/>
          <ac:picMkLst>
            <pc:docMk/>
            <pc:sldMk cId="566757907" sldId="9150"/>
            <ac:picMk id="53" creationId="{33DCA3A0-8E20-879F-97D1-3BBFA4247D69}"/>
          </ac:picMkLst>
        </pc:picChg>
        <pc:picChg chg="add mod ord">
          <ac:chgData name="Matteo Bugamelli (IT)" userId="981305cf-d240-4135-aad6-58c3c25599d9" providerId="ADAL" clId="{C9CBCF29-0105-496C-9F5B-A88D3BA20646}" dt="2025-03-05T17:21:35.951" v="28439" actId="164"/>
          <ac:picMkLst>
            <pc:docMk/>
            <pc:sldMk cId="566757907" sldId="9150"/>
            <ac:picMk id="57" creationId="{DD797F25-EEA6-D591-8E39-331889626B96}"/>
          </ac:picMkLst>
        </pc:picChg>
      </pc:sldChg>
      <pc:sldChg chg="addSp delSp modSp add del mod">
        <pc:chgData name="Matteo Bugamelli (IT)" userId="981305cf-d240-4135-aad6-58c3c25599d9" providerId="ADAL" clId="{C9CBCF29-0105-496C-9F5B-A88D3BA20646}" dt="2025-03-10T16:04:48.179" v="36667" actId="47"/>
        <pc:sldMkLst>
          <pc:docMk/>
          <pc:sldMk cId="154624038" sldId="9151"/>
        </pc:sldMkLst>
      </pc:sldChg>
      <pc:sldChg chg="addSp delSp modSp add mod">
        <pc:chgData name="Matteo Bugamelli (IT)" userId="981305cf-d240-4135-aad6-58c3c25599d9" providerId="ADAL" clId="{C9CBCF29-0105-496C-9F5B-A88D3BA20646}" dt="2025-03-12T14:35:09.313" v="37374" actId="732"/>
        <pc:sldMkLst>
          <pc:docMk/>
          <pc:sldMk cId="2911906081" sldId="9152"/>
        </pc:sldMkLst>
        <pc:spChg chg="mod ord">
          <ac:chgData name="Matteo Bugamelli (IT)" userId="981305cf-d240-4135-aad6-58c3c25599d9" providerId="ADAL" clId="{C9CBCF29-0105-496C-9F5B-A88D3BA20646}" dt="2025-03-05T17:53:19.749" v="29262" actId="5793"/>
          <ac:spMkLst>
            <pc:docMk/>
            <pc:sldMk cId="2911906081" sldId="9152"/>
            <ac:spMk id="2" creationId="{636460DF-52AB-007C-CFAD-4376FBF2F016}"/>
          </ac:spMkLst>
        </pc:spChg>
        <pc:spChg chg="add del mod modVis">
          <ac:chgData name="Matteo Bugamelli (IT)" userId="981305cf-d240-4135-aad6-58c3c25599d9" providerId="ADAL" clId="{C9CBCF29-0105-496C-9F5B-A88D3BA20646}" dt="2025-03-12T09:27:38.732" v="37112"/>
          <ac:spMkLst>
            <pc:docMk/>
            <pc:sldMk cId="2911906081" sldId="9152"/>
            <ac:spMk id="3" creationId="{7E7B1ED1-CC4C-9180-8A4B-72B403959015}"/>
          </ac:spMkLst>
        </pc:spChg>
        <pc:spChg chg="mod ord">
          <ac:chgData name="Matteo Bugamelli (IT)" userId="981305cf-d240-4135-aad6-58c3c25599d9" providerId="ADAL" clId="{C9CBCF29-0105-496C-9F5B-A88D3BA20646}" dt="2025-03-05T17:52:21.999" v="29147"/>
          <ac:spMkLst>
            <pc:docMk/>
            <pc:sldMk cId="2911906081" sldId="9152"/>
            <ac:spMk id="4" creationId="{B962F64F-63BD-BB3B-6098-400017D9B5F7}"/>
          </ac:spMkLst>
        </pc:spChg>
        <pc:spChg chg="mod">
          <ac:chgData name="Matteo Bugamelli (IT)" userId="981305cf-d240-4135-aad6-58c3c25599d9" providerId="ADAL" clId="{C9CBCF29-0105-496C-9F5B-A88D3BA20646}" dt="2025-03-05T17:52:15.683" v="29136"/>
          <ac:spMkLst>
            <pc:docMk/>
            <pc:sldMk cId="2911906081" sldId="9152"/>
            <ac:spMk id="15" creationId="{06C1FFB2-07BD-10D1-0804-3448BCA1CD69}"/>
          </ac:spMkLst>
        </pc:spChg>
        <pc:spChg chg="mod">
          <ac:chgData name="Matteo Bugamelli (IT)" userId="981305cf-d240-4135-aad6-58c3c25599d9" providerId="ADAL" clId="{C9CBCF29-0105-496C-9F5B-A88D3BA20646}" dt="2025-03-05T17:52:15.683" v="29136"/>
          <ac:spMkLst>
            <pc:docMk/>
            <pc:sldMk cId="2911906081" sldId="9152"/>
            <ac:spMk id="17" creationId="{36697F88-C64D-EDE0-C690-51AA255134E4}"/>
          </ac:spMkLst>
        </pc:spChg>
        <pc:spChg chg="mod ord">
          <ac:chgData name="Matteo Bugamelli (IT)" userId="981305cf-d240-4135-aad6-58c3c25599d9" providerId="ADAL" clId="{C9CBCF29-0105-496C-9F5B-A88D3BA20646}" dt="2025-03-05T17:52:22" v="29149"/>
          <ac:spMkLst>
            <pc:docMk/>
            <pc:sldMk cId="2911906081" sldId="9152"/>
            <ac:spMk id="18" creationId="{1494C0DF-A4C9-5800-1BC0-742C952B8086}"/>
          </ac:spMkLst>
        </pc:spChg>
        <pc:spChg chg="mod">
          <ac:chgData name="Matteo Bugamelli (IT)" userId="981305cf-d240-4135-aad6-58c3c25599d9" providerId="ADAL" clId="{C9CBCF29-0105-496C-9F5B-A88D3BA20646}" dt="2025-03-05T17:52:15.683" v="29136"/>
          <ac:spMkLst>
            <pc:docMk/>
            <pc:sldMk cId="2911906081" sldId="9152"/>
            <ac:spMk id="19" creationId="{140851A5-037C-D446-869F-286B2A6C268A}"/>
          </ac:spMkLst>
        </pc:spChg>
        <pc:spChg chg="add mod">
          <ac:chgData name="Matteo Bugamelli (IT)" userId="981305cf-d240-4135-aad6-58c3c25599d9" providerId="ADAL" clId="{C9CBCF29-0105-496C-9F5B-A88D3BA20646}" dt="2025-03-05T17:59:47.163" v="29844" actId="20577"/>
          <ac:spMkLst>
            <pc:docMk/>
            <pc:sldMk cId="2911906081" sldId="9152"/>
            <ac:spMk id="20" creationId="{E832EB66-B1AE-9AA4-8BC4-A8D5A9C83BD8}"/>
          </ac:spMkLst>
        </pc:spChg>
        <pc:spChg chg="add del mod">
          <ac:chgData name="Matteo Bugamelli (IT)" userId="981305cf-d240-4135-aad6-58c3c25599d9" providerId="ADAL" clId="{C9CBCF29-0105-496C-9F5B-A88D3BA20646}" dt="2025-03-12T14:34:43.339" v="37368" actId="478"/>
          <ac:spMkLst>
            <pc:docMk/>
            <pc:sldMk cId="2911906081" sldId="9152"/>
            <ac:spMk id="21" creationId="{636E1827-CCE5-A418-66D5-00B4D2BC942A}"/>
          </ac:spMkLst>
        </pc:spChg>
        <pc:spChg chg="add del mod">
          <ac:chgData name="Matteo Bugamelli (IT)" userId="981305cf-d240-4135-aad6-58c3c25599d9" providerId="ADAL" clId="{C9CBCF29-0105-496C-9F5B-A88D3BA20646}" dt="2025-03-12T10:23:18.317" v="37216" actId="478"/>
          <ac:spMkLst>
            <pc:docMk/>
            <pc:sldMk cId="2911906081" sldId="9152"/>
            <ac:spMk id="22" creationId="{AAC5BF82-C7FE-8A0D-D184-A16E7A94925C}"/>
          </ac:spMkLst>
        </pc:spChg>
        <pc:spChg chg="mod ord">
          <ac:chgData name="Matteo Bugamelli (IT)" userId="981305cf-d240-4135-aad6-58c3c25599d9" providerId="ADAL" clId="{C9CBCF29-0105-496C-9F5B-A88D3BA20646}" dt="2025-03-12T09:27:38.591" v="37091" actId="948"/>
          <ac:spMkLst>
            <pc:docMk/>
            <pc:sldMk cId="2911906081" sldId="9152"/>
            <ac:spMk id="35" creationId="{7DB3CD9B-B1A9-B982-6E04-F007B4EBDBEA}"/>
          </ac:spMkLst>
        </pc:spChg>
        <pc:spChg chg="mod ord">
          <ac:chgData name="Matteo Bugamelli (IT)" userId="981305cf-d240-4135-aad6-58c3c25599d9" providerId="ADAL" clId="{C9CBCF29-0105-496C-9F5B-A88D3BA20646}" dt="2025-03-05T17:55:00.307" v="29373" actId="114"/>
          <ac:spMkLst>
            <pc:docMk/>
            <pc:sldMk cId="2911906081" sldId="9152"/>
            <ac:spMk id="52" creationId="{A3144788-34ED-9969-58D6-D9AEE0662AFA}"/>
          </ac:spMkLst>
        </pc:spChg>
        <pc:spChg chg="mod ord">
          <ac:chgData name="Matteo Bugamelli (IT)" userId="981305cf-d240-4135-aad6-58c3c25599d9" providerId="ADAL" clId="{C9CBCF29-0105-496C-9F5B-A88D3BA20646}" dt="2025-03-05T17:53:58.764" v="29324" actId="1038"/>
          <ac:spMkLst>
            <pc:docMk/>
            <pc:sldMk cId="2911906081" sldId="9152"/>
            <ac:spMk id="67" creationId="{E10B372D-3E48-77C3-D8CA-460F5C6E27A7}"/>
          </ac:spMkLst>
        </pc:spChg>
        <pc:spChg chg="mod ord">
          <ac:chgData name="Matteo Bugamelli (IT)" userId="981305cf-d240-4135-aad6-58c3c25599d9" providerId="ADAL" clId="{C9CBCF29-0105-496C-9F5B-A88D3BA20646}" dt="2025-03-05T17:54:21.021" v="29351" actId="20577"/>
          <ac:spMkLst>
            <pc:docMk/>
            <pc:sldMk cId="2911906081" sldId="9152"/>
            <ac:spMk id="68" creationId="{95671200-5123-8989-2292-CFAF902B32DD}"/>
          </ac:spMkLst>
        </pc:spChg>
        <pc:grpChg chg="mod ord">
          <ac:chgData name="Matteo Bugamelli (IT)" userId="981305cf-d240-4135-aad6-58c3c25599d9" providerId="ADAL" clId="{C9CBCF29-0105-496C-9F5B-A88D3BA20646}" dt="2025-03-05T17:52:22.001" v="29151"/>
          <ac:grpSpMkLst>
            <pc:docMk/>
            <pc:sldMk cId="2911906081" sldId="9152"/>
            <ac:grpSpMk id="8" creationId="{767E24E9-782E-206A-70DB-F026BED08753}"/>
          </ac:grpSpMkLst>
        </pc:grpChg>
        <pc:grpChg chg="add mod ord">
          <ac:chgData name="Matteo Bugamelli (IT)" userId="981305cf-d240-4135-aad6-58c3c25599d9" providerId="ADAL" clId="{C9CBCF29-0105-496C-9F5B-A88D3BA20646}" dt="2025-03-05T17:52:21.997" v="29141"/>
          <ac:grpSpMkLst>
            <pc:docMk/>
            <pc:sldMk cId="2911906081" sldId="9152"/>
            <ac:grpSpMk id="13" creationId="{0F6DED76-A861-9C47-4AC9-0B5F7F3A0E78}"/>
          </ac:grpSpMkLst>
        </pc:grpChg>
        <pc:grpChg chg="mod ord">
          <ac:chgData name="Matteo Bugamelli (IT)" userId="981305cf-d240-4135-aad6-58c3c25599d9" providerId="ADAL" clId="{C9CBCF29-0105-496C-9F5B-A88D3BA20646}" dt="2025-03-05T17:52:22.002" v="29157"/>
          <ac:grpSpMkLst>
            <pc:docMk/>
            <pc:sldMk cId="2911906081" sldId="9152"/>
            <ac:grpSpMk id="60" creationId="{C2D84C34-CF87-2C83-20BA-7B57584FF2D5}"/>
          </ac:grpSpMkLst>
        </pc:grpChg>
        <pc:grpChg chg="mod ord">
          <ac:chgData name="Matteo Bugamelli (IT)" userId="981305cf-d240-4135-aad6-58c3c25599d9" providerId="ADAL" clId="{C9CBCF29-0105-496C-9F5B-A88D3BA20646}" dt="2025-03-05T17:52:21.998" v="29145"/>
          <ac:grpSpMkLst>
            <pc:docMk/>
            <pc:sldMk cId="2911906081" sldId="9152"/>
            <ac:grpSpMk id="62" creationId="{2856F4C8-4C8A-A5E5-5D4B-0B988B670F83}"/>
          </ac:grpSpMkLst>
        </pc:grpChg>
        <pc:graphicFrameChg chg="mod">
          <ac:chgData name="Matteo Bugamelli (IT)" userId="981305cf-d240-4135-aad6-58c3c25599d9" providerId="ADAL" clId="{C9CBCF29-0105-496C-9F5B-A88D3BA20646}" dt="2025-03-12T09:27:38.732" v="37114"/>
          <ac:graphicFrameMkLst>
            <pc:docMk/>
            <pc:sldMk cId="2911906081" sldId="9152"/>
            <ac:graphicFrameMk id="5" creationId="{71E8A32A-9C7F-998A-16D9-F7C58814E17B}"/>
          </ac:graphicFrameMkLst>
        </pc:graphicFrameChg>
        <pc:picChg chg="add mod">
          <ac:chgData name="Matteo Bugamelli (IT)" userId="981305cf-d240-4135-aad6-58c3c25599d9" providerId="ADAL" clId="{C9CBCF29-0105-496C-9F5B-A88D3BA20646}" dt="2025-03-12T10:24:40.021" v="37218" actId="1076"/>
          <ac:picMkLst>
            <pc:docMk/>
            <pc:sldMk cId="2911906081" sldId="9152"/>
            <ac:picMk id="6" creationId="{2AA34DAF-F6FF-2541-1C6F-817BFE5F82AC}"/>
          </ac:picMkLst>
        </pc:picChg>
        <pc:picChg chg="mod ord">
          <ac:chgData name="Matteo Bugamelli (IT)" userId="981305cf-d240-4135-aad6-58c3c25599d9" providerId="ADAL" clId="{C9CBCF29-0105-496C-9F5B-A88D3BA20646}" dt="2025-03-12T14:34:57.686" v="37370" actId="552"/>
          <ac:picMkLst>
            <pc:docMk/>
            <pc:sldMk cId="2911906081" sldId="9152"/>
            <ac:picMk id="11" creationId="{FC67C8D1-53EE-D1E4-3A43-BE2C51C146C4}"/>
          </ac:picMkLst>
        </pc:picChg>
        <pc:picChg chg="add mod modCrop">
          <ac:chgData name="Matteo Bugamelli (IT)" userId="981305cf-d240-4135-aad6-58c3c25599d9" providerId="ADAL" clId="{C9CBCF29-0105-496C-9F5B-A88D3BA20646}" dt="2025-03-12T14:35:09.313" v="37374" actId="732"/>
          <ac:picMkLst>
            <pc:docMk/>
            <pc:sldMk cId="2911906081" sldId="9152"/>
            <ac:picMk id="12" creationId="{BA61A014-ED29-4733-0540-10BE4388D647}"/>
          </ac:picMkLst>
        </pc:picChg>
        <pc:picChg chg="mod">
          <ac:chgData name="Matteo Bugamelli (IT)" userId="981305cf-d240-4135-aad6-58c3c25599d9" providerId="ADAL" clId="{C9CBCF29-0105-496C-9F5B-A88D3BA20646}" dt="2025-03-05T17:52:15.683" v="29136"/>
          <ac:picMkLst>
            <pc:docMk/>
            <pc:sldMk cId="2911906081" sldId="9152"/>
            <ac:picMk id="14" creationId="{B8C6996A-C8AC-A221-1760-4668ACB36FDF}"/>
          </ac:picMkLst>
        </pc:picChg>
        <pc:picChg chg="mod">
          <ac:chgData name="Matteo Bugamelli (IT)" userId="981305cf-d240-4135-aad6-58c3c25599d9" providerId="ADAL" clId="{C9CBCF29-0105-496C-9F5B-A88D3BA20646}" dt="2025-03-05T17:52:15.683" v="29136"/>
          <ac:picMkLst>
            <pc:docMk/>
            <pc:sldMk cId="2911906081" sldId="9152"/>
            <ac:picMk id="16" creationId="{041E79ED-3781-DE05-B7DD-285F610C985E}"/>
          </ac:picMkLst>
        </pc:picChg>
      </pc:sldChg>
      <pc:sldChg chg="del mod modShow">
        <pc:chgData name="Matteo Bugamelli (IT)" userId="981305cf-d240-4135-aad6-58c3c25599d9" providerId="ADAL" clId="{C9CBCF29-0105-496C-9F5B-A88D3BA20646}" dt="2025-03-07T09:21:39.976" v="33971" actId="47"/>
        <pc:sldMkLst>
          <pc:docMk/>
          <pc:sldMk cId="1359370010" sldId="9153"/>
        </pc:sldMkLst>
      </pc:sldChg>
      <pc:sldChg chg="addSp delSp modSp add mod modShow">
        <pc:chgData name="Matteo Bugamelli (IT)" userId="981305cf-d240-4135-aad6-58c3c25599d9" providerId="ADAL" clId="{C9CBCF29-0105-496C-9F5B-A88D3BA20646}" dt="2025-03-12T09:03:49.716" v="36966"/>
        <pc:sldMkLst>
          <pc:docMk/>
          <pc:sldMk cId="1665219891" sldId="9154"/>
        </pc:sldMkLst>
        <pc:spChg chg="add del mod modVis">
          <ac:chgData name="Matteo Bugamelli (IT)" userId="981305cf-d240-4135-aad6-58c3c25599d9" providerId="ADAL" clId="{C9CBCF29-0105-496C-9F5B-A88D3BA20646}" dt="2025-03-12T09:03:49.710" v="36964"/>
          <ac:spMkLst>
            <pc:docMk/>
            <pc:sldMk cId="1665219891" sldId="9154"/>
            <ac:spMk id="3" creationId="{D63C7AAF-EFB9-FD23-0C87-662CB7B1E1EB}"/>
          </ac:spMkLst>
        </pc:spChg>
        <pc:spChg chg="mod">
          <ac:chgData name="Matteo Bugamelli (IT)" userId="981305cf-d240-4135-aad6-58c3c25599d9" providerId="ADAL" clId="{C9CBCF29-0105-496C-9F5B-A88D3BA20646}" dt="2025-03-12T09:03:49.589" v="36943" actId="948"/>
          <ac:spMkLst>
            <pc:docMk/>
            <pc:sldMk cId="1665219891" sldId="9154"/>
            <ac:spMk id="5" creationId="{9E36479B-7CA8-8979-91B5-080712ADC4D1}"/>
          </ac:spMkLst>
        </pc:spChg>
        <pc:spChg chg="add mod">
          <ac:chgData name="Matteo Bugamelli (IT)" userId="981305cf-d240-4135-aad6-58c3c25599d9" providerId="ADAL" clId="{C9CBCF29-0105-496C-9F5B-A88D3BA20646}" dt="2025-03-07T09:15:13.024" v="33828" actId="948"/>
          <ac:spMkLst>
            <pc:docMk/>
            <pc:sldMk cId="1665219891" sldId="9154"/>
            <ac:spMk id="86" creationId="{8129CDFC-542E-9F56-0EA4-7D2A8FD5C541}"/>
          </ac:spMkLst>
        </pc:spChg>
        <pc:spChg chg="mod">
          <ac:chgData name="Matteo Bugamelli (IT)" userId="981305cf-d240-4135-aad6-58c3c25599d9" providerId="ADAL" clId="{C9CBCF29-0105-496C-9F5B-A88D3BA20646}" dt="2025-03-07T09:09:32.887" v="32937"/>
          <ac:spMkLst>
            <pc:docMk/>
            <pc:sldMk cId="1665219891" sldId="9154"/>
            <ac:spMk id="100" creationId="{2A5987BF-F227-7ED3-532B-CD9066E22471}"/>
          </ac:spMkLst>
        </pc:spChg>
        <pc:spChg chg="mod">
          <ac:chgData name="Matteo Bugamelli (IT)" userId="981305cf-d240-4135-aad6-58c3c25599d9" providerId="ADAL" clId="{C9CBCF29-0105-496C-9F5B-A88D3BA20646}" dt="2025-03-07T09:09:32.887" v="32937"/>
          <ac:spMkLst>
            <pc:docMk/>
            <pc:sldMk cId="1665219891" sldId="9154"/>
            <ac:spMk id="101" creationId="{994FF065-DE92-A5D3-CF1E-E34304948562}"/>
          </ac:spMkLst>
        </pc:spChg>
        <pc:spChg chg="add mod">
          <ac:chgData name="Matteo Bugamelli (IT)" userId="981305cf-d240-4135-aad6-58c3c25599d9" providerId="ADAL" clId="{C9CBCF29-0105-496C-9F5B-A88D3BA20646}" dt="2025-03-07T09:18:11.627" v="33918" actId="1037"/>
          <ac:spMkLst>
            <pc:docMk/>
            <pc:sldMk cId="1665219891" sldId="9154"/>
            <ac:spMk id="102" creationId="{3347D7DA-FBB3-7899-7CA4-2DB9D13FCB31}"/>
          </ac:spMkLst>
        </pc:spChg>
        <pc:spChg chg="mod">
          <ac:chgData name="Matteo Bugamelli (IT)" userId="981305cf-d240-4135-aad6-58c3c25599d9" providerId="ADAL" clId="{C9CBCF29-0105-496C-9F5B-A88D3BA20646}" dt="2025-03-07T09:18:05.080" v="33911" actId="571"/>
          <ac:spMkLst>
            <pc:docMk/>
            <pc:sldMk cId="1665219891" sldId="9154"/>
            <ac:spMk id="115" creationId="{7003157E-69CB-51F3-6C5B-89BB0CA61DBE}"/>
          </ac:spMkLst>
        </pc:spChg>
        <pc:spChg chg="mod">
          <ac:chgData name="Matteo Bugamelli (IT)" userId="981305cf-d240-4135-aad6-58c3c25599d9" providerId="ADAL" clId="{C9CBCF29-0105-496C-9F5B-A88D3BA20646}" dt="2025-03-07T09:18:05.080" v="33911" actId="571"/>
          <ac:spMkLst>
            <pc:docMk/>
            <pc:sldMk cId="1665219891" sldId="9154"/>
            <ac:spMk id="116" creationId="{E24D7597-418E-1ABA-3420-F5185DB4CCEF}"/>
          </ac:spMkLst>
        </pc:spChg>
        <pc:spChg chg="add mod">
          <ac:chgData name="Matteo Bugamelli (IT)" userId="981305cf-d240-4135-aad6-58c3c25599d9" providerId="ADAL" clId="{C9CBCF29-0105-496C-9F5B-A88D3BA20646}" dt="2025-03-07T09:21:21.840" v="33969" actId="207"/>
          <ac:spMkLst>
            <pc:docMk/>
            <pc:sldMk cId="1665219891" sldId="9154"/>
            <ac:spMk id="117" creationId="{D0348CCB-894D-0F51-B14B-392EFA545647}"/>
          </ac:spMkLst>
        </pc:spChg>
        <pc:grpChg chg="add mod">
          <ac:chgData name="Matteo Bugamelli (IT)" userId="981305cf-d240-4135-aad6-58c3c25599d9" providerId="ADAL" clId="{C9CBCF29-0105-496C-9F5B-A88D3BA20646}" dt="2025-03-07T09:18:01.853" v="33909" actId="14100"/>
          <ac:grpSpMkLst>
            <pc:docMk/>
            <pc:sldMk cId="1665219891" sldId="9154"/>
            <ac:grpSpMk id="99" creationId="{ACED944E-C347-56F8-146C-C9561BD59FCF}"/>
          </ac:grpSpMkLst>
        </pc:grpChg>
        <pc:grpChg chg="add mod">
          <ac:chgData name="Matteo Bugamelli (IT)" userId="981305cf-d240-4135-aad6-58c3c25599d9" providerId="ADAL" clId="{C9CBCF29-0105-496C-9F5B-A88D3BA20646}" dt="2025-03-07T09:18:31.071" v="33938" actId="1037"/>
          <ac:grpSpMkLst>
            <pc:docMk/>
            <pc:sldMk cId="1665219891" sldId="9154"/>
            <ac:grpSpMk id="114" creationId="{233B8F52-A181-916B-A680-AAE8C7C239A0}"/>
          </ac:grpSpMkLst>
        </pc:grpChg>
        <pc:graphicFrameChg chg="mod">
          <ac:chgData name="Matteo Bugamelli (IT)" userId="981305cf-d240-4135-aad6-58c3c25599d9" providerId="ADAL" clId="{C9CBCF29-0105-496C-9F5B-A88D3BA20646}" dt="2025-03-12T09:03:49.716" v="36966"/>
          <ac:graphicFrameMkLst>
            <pc:docMk/>
            <pc:sldMk cId="1665219891" sldId="9154"/>
            <ac:graphicFrameMk id="31" creationId="{5FCBC17C-9F32-2D58-9786-EAF5EFB8A59A}"/>
          </ac:graphicFrameMkLst>
        </pc:graphicFrameChg>
        <pc:graphicFrameChg chg="add mod modGraphic">
          <ac:chgData name="Matteo Bugamelli (IT)" userId="981305cf-d240-4135-aad6-58c3c25599d9" providerId="ADAL" clId="{C9CBCF29-0105-496C-9F5B-A88D3BA20646}" dt="2025-03-07T09:08:09.465" v="32896" actId="207"/>
          <ac:graphicFrameMkLst>
            <pc:docMk/>
            <pc:sldMk cId="1665219891" sldId="9154"/>
            <ac:graphicFrameMk id="82" creationId="{09DA88A7-0918-0589-E91B-7706EA3ABFB4}"/>
          </ac:graphicFrameMkLst>
        </pc:graphicFrameChg>
        <pc:graphicFrameChg chg="add mod modGraphic">
          <ac:chgData name="Matteo Bugamelli (IT)" userId="981305cf-d240-4135-aad6-58c3c25599d9" providerId="ADAL" clId="{C9CBCF29-0105-496C-9F5B-A88D3BA20646}" dt="2025-03-07T09:18:11.627" v="33918" actId="1037"/>
          <ac:graphicFrameMkLst>
            <pc:docMk/>
            <pc:sldMk cId="1665219891" sldId="9154"/>
            <ac:graphicFrameMk id="85" creationId="{7648AAAF-E48E-6527-C33B-C7CBC41264A6}"/>
          </ac:graphicFrameMkLst>
        </pc:graphicFrameChg>
        <pc:picChg chg="add mod">
          <ac:chgData name="Matteo Bugamelli (IT)" userId="981305cf-d240-4135-aad6-58c3c25599d9" providerId="ADAL" clId="{C9CBCF29-0105-496C-9F5B-A88D3BA20646}" dt="2025-03-07T09:15:16.246" v="33841" actId="1036"/>
          <ac:picMkLst>
            <pc:docMk/>
            <pc:sldMk cId="1665219891" sldId="9154"/>
            <ac:picMk id="88" creationId="{66972D3E-44E8-25F0-8D47-7815A5510A7C}"/>
          </ac:picMkLst>
        </pc:picChg>
        <pc:picChg chg="add mod">
          <ac:chgData name="Matteo Bugamelli (IT)" userId="981305cf-d240-4135-aad6-58c3c25599d9" providerId="ADAL" clId="{C9CBCF29-0105-496C-9F5B-A88D3BA20646}" dt="2025-03-07T09:15:20.045" v="33858" actId="1036"/>
          <ac:picMkLst>
            <pc:docMk/>
            <pc:sldMk cId="1665219891" sldId="9154"/>
            <ac:picMk id="90" creationId="{ACB3BBC6-DFAC-C063-15EF-0B8D8A9DDE2D}"/>
          </ac:picMkLst>
        </pc:picChg>
        <pc:picChg chg="add mod">
          <ac:chgData name="Matteo Bugamelli (IT)" userId="981305cf-d240-4135-aad6-58c3c25599d9" providerId="ADAL" clId="{C9CBCF29-0105-496C-9F5B-A88D3BA20646}" dt="2025-03-07T09:15:18.489" v="33853" actId="1035"/>
          <ac:picMkLst>
            <pc:docMk/>
            <pc:sldMk cId="1665219891" sldId="9154"/>
            <ac:picMk id="92" creationId="{7B38748E-3D8C-2040-8F5D-01A82873228F}"/>
          </ac:picMkLst>
        </pc:picChg>
        <pc:picChg chg="add mod">
          <ac:chgData name="Matteo Bugamelli (IT)" userId="981305cf-d240-4135-aad6-58c3c25599d9" providerId="ADAL" clId="{C9CBCF29-0105-496C-9F5B-A88D3BA20646}" dt="2025-03-07T09:17:19.739" v="33886"/>
          <ac:picMkLst>
            <pc:docMk/>
            <pc:sldMk cId="1665219891" sldId="9154"/>
            <ac:picMk id="96" creationId="{5A271038-82ED-2DD8-04E4-FBD2EA453750}"/>
          </ac:picMkLst>
        </pc:picChg>
        <pc:picChg chg="add mod">
          <ac:chgData name="Matteo Bugamelli (IT)" userId="981305cf-d240-4135-aad6-58c3c25599d9" providerId="ADAL" clId="{C9CBCF29-0105-496C-9F5B-A88D3BA20646}" dt="2025-03-07T09:18:11.627" v="33918" actId="1037"/>
          <ac:picMkLst>
            <pc:docMk/>
            <pc:sldMk cId="1665219891" sldId="9154"/>
            <ac:picMk id="106" creationId="{F9AFF3A2-B8D6-4541-DD86-829A6C9FC89F}"/>
          </ac:picMkLst>
        </pc:picChg>
        <pc:picChg chg="add mod">
          <ac:chgData name="Matteo Bugamelli (IT)" userId="981305cf-d240-4135-aad6-58c3c25599d9" providerId="ADAL" clId="{C9CBCF29-0105-496C-9F5B-A88D3BA20646}" dt="2025-03-07T09:18:11.627" v="33918" actId="1037"/>
          <ac:picMkLst>
            <pc:docMk/>
            <pc:sldMk cId="1665219891" sldId="9154"/>
            <ac:picMk id="108" creationId="{A9A6B90F-139B-4314-AED1-F36A55F6AC74}"/>
          </ac:picMkLst>
        </pc:picChg>
        <pc:picChg chg="add mod">
          <ac:chgData name="Matteo Bugamelli (IT)" userId="981305cf-d240-4135-aad6-58c3c25599d9" providerId="ADAL" clId="{C9CBCF29-0105-496C-9F5B-A88D3BA20646}" dt="2025-03-07T09:18:11.627" v="33918" actId="1037"/>
          <ac:picMkLst>
            <pc:docMk/>
            <pc:sldMk cId="1665219891" sldId="9154"/>
            <ac:picMk id="110" creationId="{D24D2FDA-E370-509E-E29A-63BC7EAFBAFC}"/>
          </ac:picMkLst>
        </pc:picChg>
      </pc:sldChg>
      <pc:sldChg chg="add">
        <pc:chgData name="Matteo Bugamelli (IT)" userId="981305cf-d240-4135-aad6-58c3c25599d9" providerId="ADAL" clId="{C9CBCF29-0105-496C-9F5B-A88D3BA20646}" dt="2025-03-07T08:40:18.591" v="31180"/>
        <pc:sldMkLst>
          <pc:docMk/>
          <pc:sldMk cId="3445098351" sldId="9155"/>
        </pc:sldMkLst>
      </pc:sldChg>
      <pc:sldChg chg="add del">
        <pc:chgData name="Matteo Bugamelli (IT)" userId="981305cf-d240-4135-aad6-58c3c25599d9" providerId="ADAL" clId="{C9CBCF29-0105-496C-9F5B-A88D3BA20646}" dt="2025-03-07T09:22:49.931" v="33976"/>
        <pc:sldMkLst>
          <pc:docMk/>
          <pc:sldMk cId="1061502585" sldId="9156"/>
        </pc:sldMkLst>
      </pc:sldChg>
      <pc:sldChg chg="addSp delSp modSp add mod">
        <pc:chgData name="Matteo Bugamelli (IT)" userId="981305cf-d240-4135-aad6-58c3c25599d9" providerId="ADAL" clId="{C9CBCF29-0105-496C-9F5B-A88D3BA20646}" dt="2025-03-10T16:14:06.497" v="36938" actId="20577"/>
        <pc:sldMkLst>
          <pc:docMk/>
          <pc:sldMk cId="2875002999" sldId="9156"/>
        </pc:sldMkLst>
        <pc:spChg chg="mod ord">
          <ac:chgData name="Matteo Bugamelli (IT)" userId="981305cf-d240-4135-aad6-58c3c25599d9" providerId="ADAL" clId="{C9CBCF29-0105-496C-9F5B-A88D3BA20646}" dt="2025-03-10T16:00:03.352" v="36507"/>
          <ac:spMkLst>
            <pc:docMk/>
            <pc:sldMk cId="2875002999" sldId="9156"/>
            <ac:spMk id="4" creationId="{25CA2A8D-109F-97E8-B17E-7647FC34D627}"/>
          </ac:spMkLst>
        </pc:spChg>
        <pc:spChg chg="mod">
          <ac:chgData name="Matteo Bugamelli (IT)" userId="981305cf-d240-4135-aad6-58c3c25599d9" providerId="ADAL" clId="{C9CBCF29-0105-496C-9F5B-A88D3BA20646}" dt="2025-03-10T16:00:00.772" v="36432"/>
          <ac:spMkLst>
            <pc:docMk/>
            <pc:sldMk cId="2875002999" sldId="9156"/>
            <ac:spMk id="13" creationId="{2F6D20E9-D21D-C6E1-DA37-C52D49C90414}"/>
          </ac:spMkLst>
        </pc:spChg>
        <pc:spChg chg="mod">
          <ac:chgData name="Matteo Bugamelli (IT)" userId="981305cf-d240-4135-aad6-58c3c25599d9" providerId="ADAL" clId="{C9CBCF29-0105-496C-9F5B-A88D3BA20646}" dt="2025-03-10T16:00:00.772" v="36432"/>
          <ac:spMkLst>
            <pc:docMk/>
            <pc:sldMk cId="2875002999" sldId="9156"/>
            <ac:spMk id="15" creationId="{6444C7AF-8005-9103-D90D-FA2017587760}"/>
          </ac:spMkLst>
        </pc:spChg>
        <pc:spChg chg="mod">
          <ac:chgData name="Matteo Bugamelli (IT)" userId="981305cf-d240-4135-aad6-58c3c25599d9" providerId="ADAL" clId="{C9CBCF29-0105-496C-9F5B-A88D3BA20646}" dt="2025-03-10T16:00:00.772" v="36432"/>
          <ac:spMkLst>
            <pc:docMk/>
            <pc:sldMk cId="2875002999" sldId="9156"/>
            <ac:spMk id="16" creationId="{4A38DB65-2D70-70D9-4A66-F2429E41C986}"/>
          </ac:spMkLst>
        </pc:spChg>
        <pc:spChg chg="mod ord">
          <ac:chgData name="Matteo Bugamelli (IT)" userId="981305cf-d240-4135-aad6-58c3c25599d9" providerId="ADAL" clId="{C9CBCF29-0105-496C-9F5B-A88D3BA20646}" dt="2025-03-10T16:00:03.352" v="36509"/>
          <ac:spMkLst>
            <pc:docMk/>
            <pc:sldMk cId="2875002999" sldId="9156"/>
            <ac:spMk id="18" creationId="{420CEF24-2120-63F3-B556-52E6DFA37FED}"/>
          </ac:spMkLst>
        </pc:spChg>
        <pc:spChg chg="mod ord">
          <ac:chgData name="Matteo Bugamelli (IT)" userId="981305cf-d240-4135-aad6-58c3c25599d9" providerId="ADAL" clId="{C9CBCF29-0105-496C-9F5B-A88D3BA20646}" dt="2025-03-10T16:03:03.522" v="36619" actId="948"/>
          <ac:spMkLst>
            <pc:docMk/>
            <pc:sldMk cId="2875002999" sldId="9156"/>
            <ac:spMk id="35" creationId="{1D8A2423-4848-2A08-CD27-2B65E15D5B85}"/>
          </ac:spMkLst>
        </pc:spChg>
        <pc:spChg chg="mod ord">
          <ac:chgData name="Matteo Bugamelli (IT)" userId="981305cf-d240-4135-aad6-58c3c25599d9" providerId="ADAL" clId="{C9CBCF29-0105-496C-9F5B-A88D3BA20646}" dt="2025-03-10T16:03:16.012" v="36650" actId="1036"/>
          <ac:spMkLst>
            <pc:docMk/>
            <pc:sldMk cId="2875002999" sldId="9156"/>
            <ac:spMk id="52" creationId="{F5F1CBE5-EB01-766B-8CE7-0C9658F3A2D0}"/>
          </ac:spMkLst>
        </pc:spChg>
        <pc:spChg chg="mod ord">
          <ac:chgData name="Matteo Bugamelli (IT)" userId="981305cf-d240-4135-aad6-58c3c25599d9" providerId="ADAL" clId="{C9CBCF29-0105-496C-9F5B-A88D3BA20646}" dt="2025-03-10T16:00:25.182" v="36548" actId="14100"/>
          <ac:spMkLst>
            <pc:docMk/>
            <pc:sldMk cId="2875002999" sldId="9156"/>
            <ac:spMk id="67" creationId="{9EA40DBB-CCD8-90BF-7932-7B649ED4F6C8}"/>
          </ac:spMkLst>
        </pc:spChg>
        <pc:spChg chg="mod ord">
          <ac:chgData name="Matteo Bugamelli (IT)" userId="981305cf-d240-4135-aad6-58c3c25599d9" providerId="ADAL" clId="{C9CBCF29-0105-496C-9F5B-A88D3BA20646}" dt="2025-03-10T16:14:06.497" v="36938" actId="20577"/>
          <ac:spMkLst>
            <pc:docMk/>
            <pc:sldMk cId="2875002999" sldId="9156"/>
            <ac:spMk id="68" creationId="{6838E975-D578-2856-42BA-61E8D3025A10}"/>
          </ac:spMkLst>
        </pc:spChg>
        <pc:spChg chg="mod ord">
          <ac:chgData name="Matteo Bugamelli (IT)" userId="981305cf-d240-4135-aad6-58c3c25599d9" providerId="ADAL" clId="{C9CBCF29-0105-496C-9F5B-A88D3BA20646}" dt="2025-03-10T16:02:35.538" v="36608" actId="1036"/>
          <ac:spMkLst>
            <pc:docMk/>
            <pc:sldMk cId="2875002999" sldId="9156"/>
            <ac:spMk id="69" creationId="{F24F0EFE-0F06-1628-1C19-BF0960A334AB}"/>
          </ac:spMkLst>
        </pc:spChg>
        <pc:spChg chg="mod ord">
          <ac:chgData name="Matteo Bugamelli (IT)" userId="981305cf-d240-4135-aad6-58c3c25599d9" providerId="ADAL" clId="{C9CBCF29-0105-496C-9F5B-A88D3BA20646}" dt="2025-03-10T16:02:35.538" v="36608" actId="1036"/>
          <ac:spMkLst>
            <pc:docMk/>
            <pc:sldMk cId="2875002999" sldId="9156"/>
            <ac:spMk id="71" creationId="{D1F54FC8-F1C6-15BF-E1FC-0DE0264375E3}"/>
          </ac:spMkLst>
        </pc:spChg>
        <pc:spChg chg="mod ord">
          <ac:chgData name="Matteo Bugamelli (IT)" userId="981305cf-d240-4135-aad6-58c3c25599d9" providerId="ADAL" clId="{C9CBCF29-0105-496C-9F5B-A88D3BA20646}" dt="2025-03-10T16:00:03.368" v="36527"/>
          <ac:spMkLst>
            <pc:docMk/>
            <pc:sldMk cId="2875002999" sldId="9156"/>
            <ac:spMk id="74" creationId="{08F06905-1C56-0115-33B3-F2FE22486921}"/>
          </ac:spMkLst>
        </pc:spChg>
        <pc:spChg chg="mod ord">
          <ac:chgData name="Matteo Bugamelli (IT)" userId="981305cf-d240-4135-aad6-58c3c25599d9" providerId="ADAL" clId="{C9CBCF29-0105-496C-9F5B-A88D3BA20646}" dt="2025-03-10T16:03:43.046" v="36658" actId="120"/>
          <ac:spMkLst>
            <pc:docMk/>
            <pc:sldMk cId="2875002999" sldId="9156"/>
            <ac:spMk id="78" creationId="{24D195CC-07E6-A870-5C29-4C61E6265BFC}"/>
          </ac:spMkLst>
        </pc:spChg>
        <pc:grpChg chg="add mod ord">
          <ac:chgData name="Matteo Bugamelli (IT)" userId="981305cf-d240-4135-aad6-58c3c25599d9" providerId="ADAL" clId="{C9CBCF29-0105-496C-9F5B-A88D3BA20646}" dt="2025-03-10T16:00:03.352" v="36501"/>
          <ac:grpSpMkLst>
            <pc:docMk/>
            <pc:sldMk cId="2875002999" sldId="9156"/>
            <ac:grpSpMk id="2" creationId="{2426C145-1AC7-ECD4-729B-114CBD9B3F56}"/>
          </ac:grpSpMkLst>
        </pc:grpChg>
        <pc:grpChg chg="mod ord">
          <ac:chgData name="Matteo Bugamelli (IT)" userId="981305cf-d240-4135-aad6-58c3c25599d9" providerId="ADAL" clId="{C9CBCF29-0105-496C-9F5B-A88D3BA20646}" dt="2025-03-10T16:00:03.352" v="36511"/>
          <ac:grpSpMkLst>
            <pc:docMk/>
            <pc:sldMk cId="2875002999" sldId="9156"/>
            <ac:grpSpMk id="8" creationId="{D7894587-51E9-8C06-9CC3-55B5565BBC8B}"/>
          </ac:grpSpMkLst>
        </pc:grpChg>
        <pc:grpChg chg="mod ord">
          <ac:chgData name="Matteo Bugamelli (IT)" userId="981305cf-d240-4135-aad6-58c3c25599d9" providerId="ADAL" clId="{C9CBCF29-0105-496C-9F5B-A88D3BA20646}" dt="2025-03-10T16:00:03.368" v="36517"/>
          <ac:grpSpMkLst>
            <pc:docMk/>
            <pc:sldMk cId="2875002999" sldId="9156"/>
            <ac:grpSpMk id="60" creationId="{DBBFAA49-64D5-B4E4-4F3C-A19B9F4D9A7A}"/>
          </ac:grpSpMkLst>
        </pc:grpChg>
        <pc:grpChg chg="mod ord">
          <ac:chgData name="Matteo Bugamelli (IT)" userId="981305cf-d240-4135-aad6-58c3c25599d9" providerId="ADAL" clId="{C9CBCF29-0105-496C-9F5B-A88D3BA20646}" dt="2025-03-10T16:00:03.352" v="36505"/>
          <ac:grpSpMkLst>
            <pc:docMk/>
            <pc:sldMk cId="2875002999" sldId="9156"/>
            <ac:grpSpMk id="62" creationId="{77390C0B-48F8-6E96-D84E-10DE216164FF}"/>
          </ac:grpSpMkLst>
        </pc:grpChg>
        <pc:graphicFrameChg chg="mod">
          <ac:chgData name="Matteo Bugamelli (IT)" userId="981305cf-d240-4135-aad6-58c3c25599d9" providerId="ADAL" clId="{C9CBCF29-0105-496C-9F5B-A88D3BA20646}" dt="2025-03-10T16:03:03.586" v="36642"/>
          <ac:graphicFrameMkLst>
            <pc:docMk/>
            <pc:sldMk cId="2875002999" sldId="9156"/>
            <ac:graphicFrameMk id="5" creationId="{16576EE5-D969-01EF-CB3F-E413DD948822}"/>
          </ac:graphicFrameMkLst>
        </pc:graphicFrameChg>
        <pc:picChg chg="mod ord">
          <ac:chgData name="Matteo Bugamelli (IT)" userId="981305cf-d240-4135-aad6-58c3c25599d9" providerId="ADAL" clId="{C9CBCF29-0105-496C-9F5B-A88D3BA20646}" dt="2025-03-10T16:01:18.382" v="36590" actId="1035"/>
          <ac:picMkLst>
            <pc:docMk/>
            <pc:sldMk cId="2875002999" sldId="9156"/>
            <ac:picMk id="7" creationId="{C72BB12F-8DD4-D137-141B-EF85E6BAE4E7}"/>
          </ac:picMkLst>
        </pc:picChg>
        <pc:picChg chg="mod ord">
          <ac:chgData name="Matteo Bugamelli (IT)" userId="981305cf-d240-4135-aad6-58c3c25599d9" providerId="ADAL" clId="{C9CBCF29-0105-496C-9F5B-A88D3BA20646}" dt="2025-03-10T16:01:18.382" v="36590" actId="1035"/>
          <ac:picMkLst>
            <pc:docMk/>
            <pc:sldMk cId="2875002999" sldId="9156"/>
            <ac:picMk id="11" creationId="{17083C30-6665-4B0A-16DF-41CAA8A6E6F2}"/>
          </ac:picMkLst>
        </pc:picChg>
        <pc:picChg chg="mod">
          <ac:chgData name="Matteo Bugamelli (IT)" userId="981305cf-d240-4135-aad6-58c3c25599d9" providerId="ADAL" clId="{C9CBCF29-0105-496C-9F5B-A88D3BA20646}" dt="2025-03-10T16:00:00.772" v="36432"/>
          <ac:picMkLst>
            <pc:docMk/>
            <pc:sldMk cId="2875002999" sldId="9156"/>
            <ac:picMk id="12" creationId="{2459E45E-1FE9-625B-B065-4BDC17891FF4}"/>
          </ac:picMkLst>
        </pc:picChg>
        <pc:picChg chg="mod">
          <ac:chgData name="Matteo Bugamelli (IT)" userId="981305cf-d240-4135-aad6-58c3c25599d9" providerId="ADAL" clId="{C9CBCF29-0105-496C-9F5B-A88D3BA20646}" dt="2025-03-10T16:00:00.772" v="36432"/>
          <ac:picMkLst>
            <pc:docMk/>
            <pc:sldMk cId="2875002999" sldId="9156"/>
            <ac:picMk id="14" creationId="{0930DB14-4D6E-1213-1243-3F972C323458}"/>
          </ac:picMkLst>
        </pc:picChg>
        <pc:picChg chg="add mod">
          <ac:chgData name="Matteo Bugamelli (IT)" userId="981305cf-d240-4135-aad6-58c3c25599d9" providerId="ADAL" clId="{C9CBCF29-0105-496C-9F5B-A88D3BA20646}" dt="2025-03-10T16:02:54.456" v="36617"/>
          <ac:picMkLst>
            <pc:docMk/>
            <pc:sldMk cId="2875002999" sldId="9156"/>
            <ac:picMk id="19" creationId="{9F3F469E-7EE5-7484-CB5A-A03D77455D01}"/>
          </ac:picMkLst>
        </pc:picChg>
      </pc:sldChg>
      <pc:sldChg chg="add del">
        <pc:chgData name="Matteo Bugamelli (IT)" userId="981305cf-d240-4135-aad6-58c3c25599d9" providerId="ADAL" clId="{C9CBCF29-0105-496C-9F5B-A88D3BA20646}" dt="2025-03-10T15:59:08.560" v="36205" actId="47"/>
        <pc:sldMkLst>
          <pc:docMk/>
          <pc:sldMk cId="4289637068" sldId="9157"/>
        </pc:sldMkLst>
      </pc:sldChg>
      <pc:sldChg chg="delSp modSp add del mod">
        <pc:chgData name="Matteo Bugamelli (IT)" userId="981305cf-d240-4135-aad6-58c3c25599d9" providerId="ADAL" clId="{C9CBCF29-0105-496C-9F5B-A88D3BA20646}" dt="2025-02-19T17:16:08.958" v="2719" actId="47"/>
        <pc:sldMkLst>
          <pc:docMk/>
          <pc:sldMk cId="3894290400" sldId="2147483641"/>
        </pc:sldMkLst>
      </pc:sldChg>
      <pc:sldMasterChg chg="delSldLayout">
        <pc:chgData name="Matteo Bugamelli (IT)" userId="981305cf-d240-4135-aad6-58c3c25599d9" providerId="ADAL" clId="{C9CBCF29-0105-496C-9F5B-A88D3BA20646}" dt="2025-02-19T17:16:08.958" v="2719" actId="47"/>
        <pc:sldMasterMkLst>
          <pc:docMk/>
          <pc:sldMasterMk cId="3649600046" sldId="2147483661"/>
        </pc:sldMasterMkLst>
        <pc:sldLayoutChg chg="del">
          <pc:chgData name="Matteo Bugamelli (IT)" userId="981305cf-d240-4135-aad6-58c3c25599d9" providerId="ADAL" clId="{C9CBCF29-0105-496C-9F5B-A88D3BA20646}" dt="2025-02-19T17:16:08.958" v="2719" actId="47"/>
          <pc:sldLayoutMkLst>
            <pc:docMk/>
            <pc:sldMasterMk cId="3649600046" sldId="2147483661"/>
            <pc:sldLayoutMk cId="2758399083" sldId="2147483661"/>
          </pc:sldLayoutMkLst>
        </pc:sldLayoutChg>
      </pc:sldMasterChg>
    </pc:docChg>
  </pc:docChgLst>
  <pc:docChgLst>
    <pc:chgData name="Stefano Luigi Decadri (IT)" userId="d63efde8-f420-43cc-88a4-a652a9dd89c7" providerId="ADAL" clId="{48D85EE2-E196-446A-9CE9-062503B55325}"/>
    <pc:docChg chg="undo custSel addSld delSld modSld sldOrd">
      <pc:chgData name="Stefano Luigi Decadri (IT)" userId="d63efde8-f420-43cc-88a4-a652a9dd89c7" providerId="ADAL" clId="{48D85EE2-E196-446A-9CE9-062503B55325}" dt="2025-03-12T10:26:52.713" v="18754" actId="20577"/>
      <pc:docMkLst>
        <pc:docMk/>
      </pc:docMkLst>
      <pc:sldChg chg="modSp mod modNotesTx">
        <pc:chgData name="Stefano Luigi Decadri (IT)" userId="d63efde8-f420-43cc-88a4-a652a9dd89c7" providerId="ADAL" clId="{48D85EE2-E196-446A-9CE9-062503B55325}" dt="2025-03-07T12:53:18.215" v="13851" actId="20577"/>
        <pc:sldMkLst>
          <pc:docMk/>
          <pc:sldMk cId="3890206515" sldId="588"/>
        </pc:sldMkLst>
        <pc:spChg chg="mod">
          <ac:chgData name="Stefano Luigi Decadri (IT)" userId="d63efde8-f420-43cc-88a4-a652a9dd89c7" providerId="ADAL" clId="{48D85EE2-E196-446A-9CE9-062503B55325}" dt="2025-02-20T13:48:59.765" v="3058" actId="20577"/>
          <ac:spMkLst>
            <pc:docMk/>
            <pc:sldMk cId="3890206515" sldId="588"/>
            <ac:spMk id="10" creationId="{2A75172C-D136-2187-BF64-F89CD77AF26E}"/>
          </ac:spMkLst>
        </pc:spChg>
      </pc:sldChg>
      <pc:sldChg chg="modSp mod modNotesTx">
        <pc:chgData name="Stefano Luigi Decadri (IT)" userId="d63efde8-f420-43cc-88a4-a652a9dd89c7" providerId="ADAL" clId="{48D85EE2-E196-446A-9CE9-062503B55325}" dt="2025-03-07T12:51:02.011" v="13677" actId="20577"/>
        <pc:sldMkLst>
          <pc:docMk/>
          <pc:sldMk cId="2093273822" sldId="8760"/>
        </pc:sldMkLst>
        <pc:spChg chg="mod">
          <ac:chgData name="Stefano Luigi Decadri (IT)" userId="d63efde8-f420-43cc-88a4-a652a9dd89c7" providerId="ADAL" clId="{48D85EE2-E196-446A-9CE9-062503B55325}" dt="2025-03-07T12:51:02.011" v="13677" actId="20577"/>
          <ac:spMkLst>
            <pc:docMk/>
            <pc:sldMk cId="2093273822" sldId="8760"/>
            <ac:spMk id="22" creationId="{EC8D5501-865D-080D-9F4E-9963DD215BA1}"/>
          </ac:spMkLst>
        </pc:spChg>
      </pc:sldChg>
      <pc:sldChg chg="addSp modSp mod">
        <pc:chgData name="Stefano Luigi Decadri (IT)" userId="d63efde8-f420-43cc-88a4-a652a9dd89c7" providerId="ADAL" clId="{48D85EE2-E196-446A-9CE9-062503B55325}" dt="2025-03-12T09:48:53.685" v="17203" actId="1035"/>
        <pc:sldMkLst>
          <pc:docMk/>
          <pc:sldMk cId="1437661081" sldId="8763"/>
        </pc:sldMkLst>
        <pc:spChg chg="mod">
          <ac:chgData name="Stefano Luigi Decadri (IT)" userId="d63efde8-f420-43cc-88a4-a652a9dd89c7" providerId="ADAL" clId="{48D85EE2-E196-446A-9CE9-062503B55325}" dt="2025-03-07T08:41:36.450" v="12141" actId="1036"/>
          <ac:spMkLst>
            <pc:docMk/>
            <pc:sldMk cId="1437661081" sldId="8763"/>
            <ac:spMk id="7" creationId="{D87991EB-4B4B-BE15-204B-067782EE8423}"/>
          </ac:spMkLst>
        </pc:spChg>
        <pc:spChg chg="mod">
          <ac:chgData name="Stefano Luigi Decadri (IT)" userId="d63efde8-f420-43cc-88a4-a652a9dd89c7" providerId="ADAL" clId="{48D85EE2-E196-446A-9CE9-062503B55325}" dt="2025-03-12T09:48:50.625" v="17200" actId="1036"/>
          <ac:spMkLst>
            <pc:docMk/>
            <pc:sldMk cId="1437661081" sldId="8763"/>
            <ac:spMk id="8" creationId="{7C8B3FEB-491C-E09D-4A2E-146011A83CD6}"/>
          </ac:spMkLst>
        </pc:spChg>
        <pc:spChg chg="mod">
          <ac:chgData name="Stefano Luigi Decadri (IT)" userId="d63efde8-f420-43cc-88a4-a652a9dd89c7" providerId="ADAL" clId="{48D85EE2-E196-446A-9CE9-062503B55325}" dt="2025-03-12T09:48:50.625" v="17200" actId="1036"/>
          <ac:spMkLst>
            <pc:docMk/>
            <pc:sldMk cId="1437661081" sldId="8763"/>
            <ac:spMk id="9" creationId="{107AA035-4062-6459-B027-4FBD76C1C387}"/>
          </ac:spMkLst>
        </pc:spChg>
        <pc:spChg chg="mod">
          <ac:chgData name="Stefano Luigi Decadri (IT)" userId="d63efde8-f420-43cc-88a4-a652a9dd89c7" providerId="ADAL" clId="{48D85EE2-E196-446A-9CE9-062503B55325}" dt="2025-03-12T09:48:53.685" v="17203" actId="1035"/>
          <ac:spMkLst>
            <pc:docMk/>
            <pc:sldMk cId="1437661081" sldId="8763"/>
            <ac:spMk id="10" creationId="{950FBE86-16FE-DCDC-07EC-A1E1A6647E05}"/>
          </ac:spMkLst>
        </pc:spChg>
        <pc:spChg chg="mod">
          <ac:chgData name="Stefano Luigi Decadri (IT)" userId="d63efde8-f420-43cc-88a4-a652a9dd89c7" providerId="ADAL" clId="{48D85EE2-E196-446A-9CE9-062503B55325}" dt="2025-03-12T09:48:44.303" v="17197" actId="20577"/>
          <ac:spMkLst>
            <pc:docMk/>
            <pc:sldMk cId="1437661081" sldId="8763"/>
            <ac:spMk id="19" creationId="{DB5FD79F-E55D-E34F-17AA-D1523444EDF7}"/>
          </ac:spMkLst>
        </pc:spChg>
      </pc:sldChg>
      <pc:sldChg chg="addSp modSp mod modNotesTx">
        <pc:chgData name="Stefano Luigi Decadri (IT)" userId="d63efde8-f420-43cc-88a4-a652a9dd89c7" providerId="ADAL" clId="{48D85EE2-E196-446A-9CE9-062503B55325}" dt="2025-03-07T09:11:37.084" v="12966" actId="20577"/>
        <pc:sldMkLst>
          <pc:docMk/>
          <pc:sldMk cId="277561169" sldId="9050"/>
        </pc:sldMkLst>
      </pc:sldChg>
      <pc:sldChg chg="addSp delSp modSp mod modNotesTx">
        <pc:chgData name="Stefano Luigi Decadri (IT)" userId="d63efde8-f420-43cc-88a4-a652a9dd89c7" providerId="ADAL" clId="{48D85EE2-E196-446A-9CE9-062503B55325}" dt="2025-03-12T09:53:15.702" v="17419" actId="20577"/>
        <pc:sldMkLst>
          <pc:docMk/>
          <pc:sldMk cId="1091842352" sldId="9060"/>
        </pc:sldMkLst>
        <pc:spChg chg="mod">
          <ac:chgData name="Stefano Luigi Decadri (IT)" userId="d63efde8-f420-43cc-88a4-a652a9dd89c7" providerId="ADAL" clId="{48D85EE2-E196-446A-9CE9-062503B55325}" dt="2025-03-07T12:48:49.008" v="13567" actId="948"/>
          <ac:spMkLst>
            <pc:docMk/>
            <pc:sldMk cId="1091842352" sldId="9060"/>
            <ac:spMk id="5" creationId="{3D5077F2-1B5F-A3D5-3C4A-85D7B1BA466A}"/>
          </ac:spMkLst>
        </pc:spChg>
        <pc:spChg chg="mod">
          <ac:chgData name="Stefano Luigi Decadri (IT)" userId="d63efde8-f420-43cc-88a4-a652a9dd89c7" providerId="ADAL" clId="{48D85EE2-E196-446A-9CE9-062503B55325}" dt="2025-03-12T09:52:54.410" v="17417" actId="20577"/>
          <ac:spMkLst>
            <pc:docMk/>
            <pc:sldMk cId="1091842352" sldId="9060"/>
            <ac:spMk id="28" creationId="{ED710AF1-3FF5-FADE-BAC5-EF89BA825534}"/>
          </ac:spMkLst>
        </pc:spChg>
        <pc:spChg chg="mod">
          <ac:chgData name="Stefano Luigi Decadri (IT)" userId="d63efde8-f420-43cc-88a4-a652a9dd89c7" providerId="ADAL" clId="{48D85EE2-E196-446A-9CE9-062503B55325}" dt="2025-03-12T09:53:15.702" v="17419" actId="20577"/>
          <ac:spMkLst>
            <pc:docMk/>
            <pc:sldMk cId="1091842352" sldId="9060"/>
            <ac:spMk id="44" creationId="{6D4BE771-A61F-96EF-3E42-4CDCA31470CD}"/>
          </ac:spMkLst>
        </pc:spChg>
        <pc:graphicFrameChg chg="mod">
          <ac:chgData name="Stefano Luigi Decadri (IT)" userId="d63efde8-f420-43cc-88a4-a652a9dd89c7" providerId="ADAL" clId="{48D85EE2-E196-446A-9CE9-062503B55325}" dt="2025-03-07T12:48:49.040" v="13590"/>
          <ac:graphicFrameMkLst>
            <pc:docMk/>
            <pc:sldMk cId="1091842352" sldId="9060"/>
            <ac:graphicFrameMk id="31" creationId="{0A29E1E7-023B-B7BD-A763-B71A4883C038}"/>
          </ac:graphicFrameMkLst>
        </pc:graphicFrameChg>
      </pc:sldChg>
      <pc:sldChg chg="addSp delSp modSp mod modNotesTx">
        <pc:chgData name="Stefano Luigi Decadri (IT)" userId="d63efde8-f420-43cc-88a4-a652a9dd89c7" providerId="ADAL" clId="{48D85EE2-E196-446A-9CE9-062503B55325}" dt="2025-02-25T14:50:20.817" v="4918" actId="5793"/>
        <pc:sldMkLst>
          <pc:docMk/>
          <pc:sldMk cId="2690292173" sldId="9075"/>
        </pc:sldMkLst>
      </pc:sldChg>
      <pc:sldChg chg="modSp del mod">
        <pc:chgData name="Stefano Luigi Decadri (IT)" userId="d63efde8-f420-43cc-88a4-a652a9dd89c7" providerId="ADAL" clId="{48D85EE2-E196-446A-9CE9-062503B55325}" dt="2025-02-25T16:27:48.705" v="11842" actId="47"/>
        <pc:sldMkLst>
          <pc:docMk/>
          <pc:sldMk cId="420667003" sldId="9080"/>
        </pc:sldMkLst>
      </pc:sldChg>
      <pc:sldChg chg="modSp mod modNotesTx">
        <pc:chgData name="Stefano Luigi Decadri (IT)" userId="d63efde8-f420-43cc-88a4-a652a9dd89c7" providerId="ADAL" clId="{48D85EE2-E196-446A-9CE9-062503B55325}" dt="2025-03-12T09:48:08.873" v="17179" actId="6549"/>
        <pc:sldMkLst>
          <pc:docMk/>
          <pc:sldMk cId="1540062107" sldId="9081"/>
        </pc:sldMkLst>
        <pc:spChg chg="mod">
          <ac:chgData name="Stefano Luigi Decadri (IT)" userId="d63efde8-f420-43cc-88a4-a652a9dd89c7" providerId="ADAL" clId="{48D85EE2-E196-446A-9CE9-062503B55325}" dt="2025-03-07T12:51:21.031" v="13680" actId="14100"/>
          <ac:spMkLst>
            <pc:docMk/>
            <pc:sldMk cId="1540062107" sldId="9081"/>
            <ac:spMk id="12" creationId="{C2CDCF82-AC63-96D5-A275-A11F82C0D400}"/>
          </ac:spMkLst>
        </pc:spChg>
      </pc:sldChg>
      <pc:sldChg chg="addSp delSp modSp mod">
        <pc:chgData name="Stefano Luigi Decadri (IT)" userId="d63efde8-f420-43cc-88a4-a652a9dd89c7" providerId="ADAL" clId="{48D85EE2-E196-446A-9CE9-062503B55325}" dt="2025-03-12T09:46:34.970" v="17123" actId="20577"/>
        <pc:sldMkLst>
          <pc:docMk/>
          <pc:sldMk cId="1100908119" sldId="9082"/>
        </pc:sldMkLst>
        <pc:spChg chg="add mod">
          <ac:chgData name="Stefano Luigi Decadri (IT)" userId="d63efde8-f420-43cc-88a4-a652a9dd89c7" providerId="ADAL" clId="{48D85EE2-E196-446A-9CE9-062503B55325}" dt="2025-03-12T09:46:34.970" v="17123" actId="20577"/>
          <ac:spMkLst>
            <pc:docMk/>
            <pc:sldMk cId="1100908119" sldId="9082"/>
            <ac:spMk id="3" creationId="{39B10CAA-332B-5C96-F4E5-DBFE167F3B89}"/>
          </ac:spMkLst>
        </pc:spChg>
        <pc:spChg chg="mod">
          <ac:chgData name="Stefano Luigi Decadri (IT)" userId="d63efde8-f420-43cc-88a4-a652a9dd89c7" providerId="ADAL" clId="{48D85EE2-E196-446A-9CE9-062503B55325}" dt="2025-02-25T16:26:04.881" v="11729" actId="948"/>
          <ac:spMkLst>
            <pc:docMk/>
            <pc:sldMk cId="1100908119" sldId="9082"/>
            <ac:spMk id="5" creationId="{3D5077F2-1B5F-A3D5-3C4A-85D7B1BA466A}"/>
          </ac:spMkLst>
        </pc:spChg>
        <pc:spChg chg="mod">
          <ac:chgData name="Stefano Luigi Decadri (IT)" userId="d63efde8-f420-43cc-88a4-a652a9dd89c7" providerId="ADAL" clId="{48D85EE2-E196-446A-9CE9-062503B55325}" dt="2025-03-10T09:13:22.161" v="16389" actId="123"/>
          <ac:spMkLst>
            <pc:docMk/>
            <pc:sldMk cId="1100908119" sldId="9082"/>
            <ac:spMk id="8" creationId="{AA73375F-C4C0-38DC-4DF6-FA81D43BF4ED}"/>
          </ac:spMkLst>
        </pc:spChg>
        <pc:spChg chg="mod">
          <ac:chgData name="Stefano Luigi Decadri (IT)" userId="d63efde8-f420-43cc-88a4-a652a9dd89c7" providerId="ADAL" clId="{48D85EE2-E196-446A-9CE9-062503B55325}" dt="2025-02-25T16:26:24.314" v="11798" actId="1035"/>
          <ac:spMkLst>
            <pc:docMk/>
            <pc:sldMk cId="1100908119" sldId="9082"/>
            <ac:spMk id="20" creationId="{27200171-ACAB-22A7-4569-C814433A1F0D}"/>
          </ac:spMkLst>
        </pc:spChg>
        <pc:spChg chg="mod">
          <ac:chgData name="Stefano Luigi Decadri (IT)" userId="d63efde8-f420-43cc-88a4-a652a9dd89c7" providerId="ADAL" clId="{48D85EE2-E196-446A-9CE9-062503B55325}" dt="2025-02-25T16:26:24.314" v="11798" actId="1035"/>
          <ac:spMkLst>
            <pc:docMk/>
            <pc:sldMk cId="1100908119" sldId="9082"/>
            <ac:spMk id="21" creationId="{3D08785C-9DE8-9F4F-2E20-C55C0292D0A4}"/>
          </ac:spMkLst>
        </pc:spChg>
        <pc:graphicFrameChg chg="mod">
          <ac:chgData name="Stefano Luigi Decadri (IT)" userId="d63efde8-f420-43cc-88a4-a652a9dd89c7" providerId="ADAL" clId="{48D85EE2-E196-446A-9CE9-062503B55325}" dt="2025-02-25T16:26:04.955" v="11752"/>
          <ac:graphicFrameMkLst>
            <pc:docMk/>
            <pc:sldMk cId="1100908119" sldId="9082"/>
            <ac:graphicFrameMk id="31" creationId="{0A29E1E7-023B-B7BD-A763-B71A4883C038}"/>
          </ac:graphicFrameMkLst>
        </pc:graphicFrameChg>
      </pc:sldChg>
      <pc:sldChg chg="addSp modSp mod modNotesTx">
        <pc:chgData name="Stefano Luigi Decadri (IT)" userId="d63efde8-f420-43cc-88a4-a652a9dd89c7" providerId="ADAL" clId="{48D85EE2-E196-446A-9CE9-062503B55325}" dt="2025-03-07T09:17:17.849" v="13301" actId="6549"/>
        <pc:sldMkLst>
          <pc:docMk/>
          <pc:sldMk cId="1764323245" sldId="9089"/>
        </pc:sldMkLst>
      </pc:sldChg>
      <pc:sldChg chg="modNotesTx">
        <pc:chgData name="Stefano Luigi Decadri (IT)" userId="d63efde8-f420-43cc-88a4-a652a9dd89c7" providerId="ADAL" clId="{48D85EE2-E196-446A-9CE9-062503B55325}" dt="2025-03-07T12:50:13.558" v="13644" actId="6549"/>
        <pc:sldMkLst>
          <pc:docMk/>
          <pc:sldMk cId="3012260177" sldId="9092"/>
        </pc:sldMkLst>
      </pc:sldChg>
      <pc:sldChg chg="addSp delSp modSp mod modNotesTx">
        <pc:chgData name="Stefano Luigi Decadri (IT)" userId="d63efde8-f420-43cc-88a4-a652a9dd89c7" providerId="ADAL" clId="{48D85EE2-E196-446A-9CE9-062503B55325}" dt="2025-03-12T10:02:20.896" v="17866" actId="14100"/>
        <pc:sldMkLst>
          <pc:docMk/>
          <pc:sldMk cId="3367579448" sldId="9097"/>
        </pc:sldMkLst>
        <pc:spChg chg="mod">
          <ac:chgData name="Stefano Luigi Decadri (IT)" userId="d63efde8-f420-43cc-88a4-a652a9dd89c7" providerId="ADAL" clId="{48D85EE2-E196-446A-9CE9-062503B55325}" dt="2025-02-20T13:28:25.504" v="1125" actId="948"/>
          <ac:spMkLst>
            <pc:docMk/>
            <pc:sldMk cId="3367579448" sldId="9097"/>
            <ac:spMk id="5" creationId="{9B23DDCA-28DE-706F-CFA9-9244EBF578FD}"/>
          </ac:spMkLst>
        </pc:spChg>
        <pc:spChg chg="mod">
          <ac:chgData name="Stefano Luigi Decadri (IT)" userId="d63efde8-f420-43cc-88a4-a652a9dd89c7" providerId="ADAL" clId="{48D85EE2-E196-446A-9CE9-062503B55325}" dt="2025-03-12T09:59:12.808" v="17780" actId="1038"/>
          <ac:spMkLst>
            <pc:docMk/>
            <pc:sldMk cId="3367579448" sldId="9097"/>
            <ac:spMk id="7" creationId="{9BA8C1FA-4FD5-DBF1-1F26-78F089D15BE4}"/>
          </ac:spMkLst>
        </pc:spChg>
        <pc:spChg chg="mod">
          <ac:chgData name="Stefano Luigi Decadri (IT)" userId="d63efde8-f420-43cc-88a4-a652a9dd89c7" providerId="ADAL" clId="{48D85EE2-E196-446A-9CE9-062503B55325}" dt="2025-03-12T10:01:25.530" v="17857"/>
          <ac:spMkLst>
            <pc:docMk/>
            <pc:sldMk cId="3367579448" sldId="9097"/>
            <ac:spMk id="8" creationId="{42E68D32-8655-552C-D391-D6394B7BFC2D}"/>
          </ac:spMkLst>
        </pc:spChg>
        <pc:spChg chg="mod">
          <ac:chgData name="Stefano Luigi Decadri (IT)" userId="d63efde8-f420-43cc-88a4-a652a9dd89c7" providerId="ADAL" clId="{48D85EE2-E196-446A-9CE9-062503B55325}" dt="2025-03-12T10:01:25.530" v="17857"/>
          <ac:spMkLst>
            <pc:docMk/>
            <pc:sldMk cId="3367579448" sldId="9097"/>
            <ac:spMk id="9" creationId="{A7503B76-B0CE-66E4-7B64-4C5B5240B9E5}"/>
          </ac:spMkLst>
        </pc:spChg>
        <pc:spChg chg="mod">
          <ac:chgData name="Stefano Luigi Decadri (IT)" userId="d63efde8-f420-43cc-88a4-a652a9dd89c7" providerId="ADAL" clId="{48D85EE2-E196-446A-9CE9-062503B55325}" dt="2025-03-12T09:54:11.047" v="17619" actId="1035"/>
          <ac:spMkLst>
            <pc:docMk/>
            <pc:sldMk cId="3367579448" sldId="9097"/>
            <ac:spMk id="82" creationId="{6A569A20-7918-826D-0BAB-DBC6ABA0D5DD}"/>
          </ac:spMkLst>
        </pc:spChg>
        <pc:spChg chg="mod">
          <ac:chgData name="Stefano Luigi Decadri (IT)" userId="d63efde8-f420-43cc-88a4-a652a9dd89c7" providerId="ADAL" clId="{48D85EE2-E196-446A-9CE9-062503B55325}" dt="2025-03-12T09:59:00.992" v="17774" actId="14100"/>
          <ac:spMkLst>
            <pc:docMk/>
            <pc:sldMk cId="3367579448" sldId="9097"/>
            <ac:spMk id="86" creationId="{0CE781BA-32BB-A27D-2948-8FEE8EE27D1C}"/>
          </ac:spMkLst>
        </pc:spChg>
        <pc:spChg chg="mod">
          <ac:chgData name="Stefano Luigi Decadri (IT)" userId="d63efde8-f420-43cc-88a4-a652a9dd89c7" providerId="ADAL" clId="{48D85EE2-E196-446A-9CE9-062503B55325}" dt="2025-03-12T10:02:20.896" v="17866" actId="14100"/>
          <ac:spMkLst>
            <pc:docMk/>
            <pc:sldMk cId="3367579448" sldId="9097"/>
            <ac:spMk id="87" creationId="{CA52762A-C3B2-6C38-6FED-795A42DB876B}"/>
          </ac:spMkLst>
        </pc:spChg>
        <pc:spChg chg="mod">
          <ac:chgData name="Stefano Luigi Decadri (IT)" userId="d63efde8-f420-43cc-88a4-a652a9dd89c7" providerId="ADAL" clId="{48D85EE2-E196-446A-9CE9-062503B55325}" dt="2025-03-12T09:58:13.697" v="17768" actId="20577"/>
          <ac:spMkLst>
            <pc:docMk/>
            <pc:sldMk cId="3367579448" sldId="9097"/>
            <ac:spMk id="101" creationId="{908357E6-D696-1C1C-2518-409BE990A322}"/>
          </ac:spMkLst>
        </pc:spChg>
        <pc:grpChg chg="add del mod">
          <ac:chgData name="Stefano Luigi Decadri (IT)" userId="d63efde8-f420-43cc-88a4-a652a9dd89c7" providerId="ADAL" clId="{48D85EE2-E196-446A-9CE9-062503B55325}" dt="2025-03-12T10:01:27.497" v="17858" actId="478"/>
          <ac:grpSpMkLst>
            <pc:docMk/>
            <pc:sldMk cId="3367579448" sldId="9097"/>
            <ac:grpSpMk id="3" creationId="{7395DCDA-E9FE-81A3-903F-FE802E9EC087}"/>
          </ac:grpSpMkLst>
        </pc:grpChg>
        <pc:grpChg chg="mod">
          <ac:chgData name="Stefano Luigi Decadri (IT)" userId="d63efde8-f420-43cc-88a4-a652a9dd89c7" providerId="ADAL" clId="{48D85EE2-E196-446A-9CE9-062503B55325}" dt="2025-03-12T09:59:16.498" v="17781" actId="1076"/>
          <ac:grpSpMkLst>
            <pc:docMk/>
            <pc:sldMk cId="3367579448" sldId="9097"/>
            <ac:grpSpMk id="103" creationId="{713A66B2-5E1E-88AE-73CA-3F265203B92B}"/>
          </ac:grpSpMkLst>
        </pc:grpChg>
        <pc:grpChg chg="mod">
          <ac:chgData name="Stefano Luigi Decadri (IT)" userId="d63efde8-f420-43cc-88a4-a652a9dd89c7" providerId="ADAL" clId="{48D85EE2-E196-446A-9CE9-062503B55325}" dt="2025-03-12T10:01:19.321" v="17841" actId="1038"/>
          <ac:grpSpMkLst>
            <pc:docMk/>
            <pc:sldMk cId="3367579448" sldId="9097"/>
            <ac:grpSpMk id="109" creationId="{0AB999FA-A7D6-1BD9-F67C-8AF0CB9FDB3A}"/>
          </ac:grpSpMkLst>
        </pc:grpChg>
        <pc:graphicFrameChg chg="mod">
          <ac:chgData name="Stefano Luigi Decadri (IT)" userId="d63efde8-f420-43cc-88a4-a652a9dd89c7" providerId="ADAL" clId="{48D85EE2-E196-446A-9CE9-062503B55325}" dt="2025-02-20T13:28:25.589" v="1148"/>
          <ac:graphicFrameMkLst>
            <pc:docMk/>
            <pc:sldMk cId="3367579448" sldId="9097"/>
            <ac:graphicFrameMk id="31" creationId="{0C8C2770-6FD8-6009-8F66-C4E502CBB991}"/>
          </ac:graphicFrameMkLst>
        </pc:graphicFrameChg>
        <pc:picChg chg="mod">
          <ac:chgData name="Stefano Luigi Decadri (IT)" userId="d63efde8-f420-43cc-88a4-a652a9dd89c7" providerId="ADAL" clId="{48D85EE2-E196-446A-9CE9-062503B55325}" dt="2025-03-10T08:47:13.737" v="14522" actId="1076"/>
          <ac:picMkLst>
            <pc:docMk/>
            <pc:sldMk cId="3367579448" sldId="9097"/>
            <ac:picMk id="90" creationId="{89177164-D35C-A47A-4C95-DA9E253423F3}"/>
          </ac:picMkLst>
        </pc:picChg>
      </pc:sldChg>
      <pc:sldChg chg="del">
        <pc:chgData name="Stefano Luigi Decadri (IT)" userId="d63efde8-f420-43cc-88a4-a652a9dd89c7" providerId="ADAL" clId="{48D85EE2-E196-446A-9CE9-062503B55325}" dt="2025-02-20T13:31:32.486" v="1366" actId="47"/>
        <pc:sldMkLst>
          <pc:docMk/>
          <pc:sldMk cId="3982192382" sldId="9098"/>
        </pc:sldMkLst>
      </pc:sldChg>
      <pc:sldChg chg="del">
        <pc:chgData name="Stefano Luigi Decadri (IT)" userId="d63efde8-f420-43cc-88a4-a652a9dd89c7" providerId="ADAL" clId="{48D85EE2-E196-446A-9CE9-062503B55325}" dt="2025-02-20T13:31:33.572" v="1367" actId="47"/>
        <pc:sldMkLst>
          <pc:docMk/>
          <pc:sldMk cId="889704246" sldId="9099"/>
        </pc:sldMkLst>
      </pc:sldChg>
      <pc:sldChg chg="del">
        <pc:chgData name="Stefano Luigi Decadri (IT)" userId="d63efde8-f420-43cc-88a4-a652a9dd89c7" providerId="ADAL" clId="{48D85EE2-E196-446A-9CE9-062503B55325}" dt="2025-02-20T13:31:34.988" v="1368" actId="47"/>
        <pc:sldMkLst>
          <pc:docMk/>
          <pc:sldMk cId="3203253169" sldId="9100"/>
        </pc:sldMkLst>
      </pc:sldChg>
      <pc:sldChg chg="del">
        <pc:chgData name="Stefano Luigi Decadri (IT)" userId="d63efde8-f420-43cc-88a4-a652a9dd89c7" providerId="ADAL" clId="{48D85EE2-E196-446A-9CE9-062503B55325}" dt="2025-02-20T13:49:40.291" v="3059" actId="47"/>
        <pc:sldMkLst>
          <pc:docMk/>
          <pc:sldMk cId="3165035383" sldId="9101"/>
        </pc:sldMkLst>
      </pc:sldChg>
      <pc:sldChg chg="del">
        <pc:chgData name="Stefano Luigi Decadri (IT)" userId="d63efde8-f420-43cc-88a4-a652a9dd89c7" providerId="ADAL" clId="{48D85EE2-E196-446A-9CE9-062503B55325}" dt="2025-02-20T13:49:42.170" v="3060" actId="47"/>
        <pc:sldMkLst>
          <pc:docMk/>
          <pc:sldMk cId="2691134636" sldId="9102"/>
        </pc:sldMkLst>
      </pc:sldChg>
      <pc:sldChg chg="addSp delSp modSp mod">
        <pc:chgData name="Stefano Luigi Decadri (IT)" userId="d63efde8-f420-43cc-88a4-a652a9dd89c7" providerId="ADAL" clId="{48D85EE2-E196-446A-9CE9-062503B55325}" dt="2025-02-25T14:58:57.002" v="5629" actId="14100"/>
        <pc:sldMkLst>
          <pc:docMk/>
          <pc:sldMk cId="629680177" sldId="9103"/>
        </pc:sldMkLst>
      </pc:sldChg>
      <pc:sldChg chg="addSp delSp modSp mod">
        <pc:chgData name="Stefano Luigi Decadri (IT)" userId="d63efde8-f420-43cc-88a4-a652a9dd89c7" providerId="ADAL" clId="{48D85EE2-E196-446A-9CE9-062503B55325}" dt="2025-03-10T09:05:29.719" v="16043"/>
        <pc:sldMkLst>
          <pc:docMk/>
          <pc:sldMk cId="3220934866" sldId="9103"/>
        </pc:sldMkLst>
        <pc:spChg chg="mod">
          <ac:chgData name="Stefano Luigi Decadri (IT)" userId="d63efde8-f420-43cc-88a4-a652a9dd89c7" providerId="ADAL" clId="{48D85EE2-E196-446A-9CE9-062503B55325}" dt="2025-03-10T09:05:29.639" v="16020" actId="948"/>
          <ac:spMkLst>
            <pc:docMk/>
            <pc:sldMk cId="3220934866" sldId="9103"/>
            <ac:spMk id="9" creationId="{2E2B1AAE-8E71-A188-838D-80483E1942F7}"/>
          </ac:spMkLst>
        </pc:spChg>
        <pc:graphicFrameChg chg="mod">
          <ac:chgData name="Stefano Luigi Decadri (IT)" userId="d63efde8-f420-43cc-88a4-a652a9dd89c7" providerId="ADAL" clId="{48D85EE2-E196-446A-9CE9-062503B55325}" dt="2025-03-10T09:05:29.719" v="16043"/>
          <ac:graphicFrameMkLst>
            <pc:docMk/>
            <pc:sldMk cId="3220934866" sldId="9103"/>
            <ac:graphicFrameMk id="4" creationId="{943E3AD6-8698-2AE4-523C-B06781E95EDE}"/>
          </ac:graphicFrameMkLst>
        </pc:graphicFrameChg>
      </pc:sldChg>
      <pc:sldChg chg="addSp delSp modSp mod modNotesTx">
        <pc:chgData name="Stefano Luigi Decadri (IT)" userId="d63efde8-f420-43cc-88a4-a652a9dd89c7" providerId="ADAL" clId="{48D85EE2-E196-446A-9CE9-062503B55325}" dt="2025-03-12T10:19:10.433" v="18570" actId="14100"/>
        <pc:sldMkLst>
          <pc:docMk/>
          <pc:sldMk cId="2951778725" sldId="9105"/>
        </pc:sldMkLst>
        <pc:spChg chg="mod ord">
          <ac:chgData name="Stefano Luigi Decadri (IT)" userId="d63efde8-f420-43cc-88a4-a652a9dd89c7" providerId="ADAL" clId="{48D85EE2-E196-446A-9CE9-062503B55325}" dt="2025-02-25T15:12:04.257" v="6362"/>
          <ac:spMkLst>
            <pc:docMk/>
            <pc:sldMk cId="2951778725" sldId="9105"/>
            <ac:spMk id="2" creationId="{19AEAE26-9989-C4BB-2E55-BF28C439CFB3}"/>
          </ac:spMkLst>
        </pc:spChg>
        <pc:spChg chg="mod ord">
          <ac:chgData name="Stefano Luigi Decadri (IT)" userId="d63efde8-f420-43cc-88a4-a652a9dd89c7" providerId="ADAL" clId="{48D85EE2-E196-446A-9CE9-062503B55325}" dt="2025-02-25T15:12:04.255" v="6354"/>
          <ac:spMkLst>
            <pc:docMk/>
            <pc:sldMk cId="2951778725" sldId="9105"/>
            <ac:spMk id="4" creationId="{D66EC5FB-029C-56B1-3F5E-37F233A9D31A}"/>
          </ac:spMkLst>
        </pc:spChg>
        <pc:spChg chg="mod ord">
          <ac:chgData name="Stefano Luigi Decadri (IT)" userId="d63efde8-f420-43cc-88a4-a652a9dd89c7" providerId="ADAL" clId="{48D85EE2-E196-446A-9CE9-062503B55325}" dt="2025-02-25T15:12:04.254" v="6352"/>
          <ac:spMkLst>
            <pc:docMk/>
            <pc:sldMk cId="2951778725" sldId="9105"/>
            <ac:spMk id="5" creationId="{3D5077F2-1B5F-A3D5-3C4A-85D7B1BA466A}"/>
          </ac:spMkLst>
        </pc:spChg>
        <pc:spChg chg="mod ord">
          <ac:chgData name="Stefano Luigi Decadri (IT)" userId="d63efde8-f420-43cc-88a4-a652a9dd89c7" providerId="ADAL" clId="{48D85EE2-E196-446A-9CE9-062503B55325}" dt="2025-02-25T15:12:04.255" v="6356"/>
          <ac:spMkLst>
            <pc:docMk/>
            <pc:sldMk cId="2951778725" sldId="9105"/>
            <ac:spMk id="10" creationId="{CB54EE51-2237-7EFA-FA49-890A3546A8EB}"/>
          </ac:spMkLst>
        </pc:spChg>
        <pc:spChg chg="mod ord">
          <ac:chgData name="Stefano Luigi Decadri (IT)" userId="d63efde8-f420-43cc-88a4-a652a9dd89c7" providerId="ADAL" clId="{48D85EE2-E196-446A-9CE9-062503B55325}" dt="2025-02-25T15:12:34.393" v="6386" actId="1036"/>
          <ac:spMkLst>
            <pc:docMk/>
            <pc:sldMk cId="2951778725" sldId="9105"/>
            <ac:spMk id="13" creationId="{48912C56-1B36-AAC8-2B34-410DE28CCA20}"/>
          </ac:spMkLst>
        </pc:spChg>
        <pc:spChg chg="mod">
          <ac:chgData name="Stefano Luigi Decadri (IT)" userId="d63efde8-f420-43cc-88a4-a652a9dd89c7" providerId="ADAL" clId="{48D85EE2-E196-446A-9CE9-062503B55325}" dt="2025-03-12T10:19:10.433" v="18570" actId="14100"/>
          <ac:spMkLst>
            <pc:docMk/>
            <pc:sldMk cId="2951778725" sldId="9105"/>
            <ac:spMk id="48" creationId="{8FC7C9C8-5FAE-687B-023D-467C69DA50F3}"/>
          </ac:spMkLst>
        </pc:spChg>
        <pc:spChg chg="mod">
          <ac:chgData name="Stefano Luigi Decadri (IT)" userId="d63efde8-f420-43cc-88a4-a652a9dd89c7" providerId="ADAL" clId="{48D85EE2-E196-446A-9CE9-062503B55325}" dt="2025-03-12T10:19:10.433" v="18570" actId="14100"/>
          <ac:spMkLst>
            <pc:docMk/>
            <pc:sldMk cId="2951778725" sldId="9105"/>
            <ac:spMk id="51" creationId="{16D532C0-F2B4-127D-B162-D8B601712295}"/>
          </ac:spMkLst>
        </pc:spChg>
        <pc:spChg chg="mod">
          <ac:chgData name="Stefano Luigi Decadri (IT)" userId="d63efde8-f420-43cc-88a4-a652a9dd89c7" providerId="ADAL" clId="{48D85EE2-E196-446A-9CE9-062503B55325}" dt="2025-03-12T10:19:10.433" v="18570" actId="14100"/>
          <ac:spMkLst>
            <pc:docMk/>
            <pc:sldMk cId="2951778725" sldId="9105"/>
            <ac:spMk id="52" creationId="{4773A09D-3903-5327-F43F-790589D853EF}"/>
          </ac:spMkLst>
        </pc:spChg>
        <pc:spChg chg="mod">
          <ac:chgData name="Stefano Luigi Decadri (IT)" userId="d63efde8-f420-43cc-88a4-a652a9dd89c7" providerId="ADAL" clId="{48D85EE2-E196-446A-9CE9-062503B55325}" dt="2025-03-12T10:19:10.433" v="18570" actId="14100"/>
          <ac:spMkLst>
            <pc:docMk/>
            <pc:sldMk cId="2951778725" sldId="9105"/>
            <ac:spMk id="53" creationId="{9D40F131-0E3D-30E0-5454-D232C2A90705}"/>
          </ac:spMkLst>
        </pc:spChg>
        <pc:spChg chg="mod">
          <ac:chgData name="Stefano Luigi Decadri (IT)" userId="d63efde8-f420-43cc-88a4-a652a9dd89c7" providerId="ADAL" clId="{48D85EE2-E196-446A-9CE9-062503B55325}" dt="2025-03-12T10:19:10.433" v="18570" actId="14100"/>
          <ac:spMkLst>
            <pc:docMk/>
            <pc:sldMk cId="2951778725" sldId="9105"/>
            <ac:spMk id="54" creationId="{595626DB-83BC-97C5-46CE-108E80F50DC9}"/>
          </ac:spMkLst>
        </pc:spChg>
        <pc:spChg chg="mod">
          <ac:chgData name="Stefano Luigi Decadri (IT)" userId="d63efde8-f420-43cc-88a4-a652a9dd89c7" providerId="ADAL" clId="{48D85EE2-E196-446A-9CE9-062503B55325}" dt="2025-03-12T10:19:10.433" v="18570" actId="14100"/>
          <ac:spMkLst>
            <pc:docMk/>
            <pc:sldMk cId="2951778725" sldId="9105"/>
            <ac:spMk id="55" creationId="{469837E6-DFAD-148D-691E-5621F07C2734}"/>
          </ac:spMkLst>
        </pc:spChg>
        <pc:spChg chg="mod">
          <ac:chgData name="Stefano Luigi Decadri (IT)" userId="d63efde8-f420-43cc-88a4-a652a9dd89c7" providerId="ADAL" clId="{48D85EE2-E196-446A-9CE9-062503B55325}" dt="2025-03-12T10:19:10.433" v="18570" actId="14100"/>
          <ac:spMkLst>
            <pc:docMk/>
            <pc:sldMk cId="2951778725" sldId="9105"/>
            <ac:spMk id="56" creationId="{938F6323-E511-8FDA-8778-86EB56E45437}"/>
          </ac:spMkLst>
        </pc:spChg>
        <pc:spChg chg="mod">
          <ac:chgData name="Stefano Luigi Decadri (IT)" userId="d63efde8-f420-43cc-88a4-a652a9dd89c7" providerId="ADAL" clId="{48D85EE2-E196-446A-9CE9-062503B55325}" dt="2025-02-25T15:12:04.264" v="6371"/>
          <ac:spMkLst>
            <pc:docMk/>
            <pc:sldMk cId="2951778725" sldId="9105"/>
            <ac:spMk id="61" creationId="{A4284755-1C6D-C514-A667-5801C97E22D8}"/>
          </ac:spMkLst>
        </pc:spChg>
        <pc:spChg chg="mod">
          <ac:chgData name="Stefano Luigi Decadri (IT)" userId="d63efde8-f420-43cc-88a4-a652a9dd89c7" providerId="ADAL" clId="{48D85EE2-E196-446A-9CE9-062503B55325}" dt="2025-02-25T15:12:04.265" v="6372"/>
          <ac:spMkLst>
            <pc:docMk/>
            <pc:sldMk cId="2951778725" sldId="9105"/>
            <ac:spMk id="62" creationId="{A4284755-1C6D-C514-A667-5801C97E22D8}"/>
          </ac:spMkLst>
        </pc:spChg>
        <pc:spChg chg="mod">
          <ac:chgData name="Stefano Luigi Decadri (IT)" userId="d63efde8-f420-43cc-88a4-a652a9dd89c7" providerId="ADAL" clId="{48D85EE2-E196-446A-9CE9-062503B55325}" dt="2025-02-25T15:12:04.266" v="6373"/>
          <ac:spMkLst>
            <pc:docMk/>
            <pc:sldMk cId="2951778725" sldId="9105"/>
            <ac:spMk id="63" creationId="{A4284755-1C6D-C514-A667-5801C97E22D8}"/>
          </ac:spMkLst>
        </pc:spChg>
        <pc:spChg chg="mod">
          <ac:chgData name="Stefano Luigi Decadri (IT)" userId="d63efde8-f420-43cc-88a4-a652a9dd89c7" providerId="ADAL" clId="{48D85EE2-E196-446A-9CE9-062503B55325}" dt="2025-02-25T15:12:04.267" v="6374"/>
          <ac:spMkLst>
            <pc:docMk/>
            <pc:sldMk cId="2951778725" sldId="9105"/>
            <ac:spMk id="89" creationId="{9FE3DEA1-999A-ABE4-616E-099D2CE66291}"/>
          </ac:spMkLst>
        </pc:spChg>
        <pc:spChg chg="mod">
          <ac:chgData name="Stefano Luigi Decadri (IT)" userId="d63efde8-f420-43cc-88a4-a652a9dd89c7" providerId="ADAL" clId="{48D85EE2-E196-446A-9CE9-062503B55325}" dt="2025-02-25T15:12:04.269" v="6375"/>
          <ac:spMkLst>
            <pc:docMk/>
            <pc:sldMk cId="2951778725" sldId="9105"/>
            <ac:spMk id="96" creationId="{2B7597E6-D99E-C06F-5E4C-04D9A196834E}"/>
          </ac:spMkLst>
        </pc:spChg>
        <pc:spChg chg="mod">
          <ac:chgData name="Stefano Luigi Decadri (IT)" userId="d63efde8-f420-43cc-88a4-a652a9dd89c7" providerId="ADAL" clId="{48D85EE2-E196-446A-9CE9-062503B55325}" dt="2025-02-25T15:12:04.270" v="6376"/>
          <ac:spMkLst>
            <pc:docMk/>
            <pc:sldMk cId="2951778725" sldId="9105"/>
            <ac:spMk id="99" creationId="{01301908-22F7-F4A3-0A49-84497253B71E}"/>
          </ac:spMkLst>
        </pc:spChg>
        <pc:grpChg chg="add mod">
          <ac:chgData name="Stefano Luigi Decadri (IT)" userId="d63efde8-f420-43cc-88a4-a652a9dd89c7" providerId="ADAL" clId="{48D85EE2-E196-446A-9CE9-062503B55325}" dt="2025-03-12T10:19:10.433" v="18570" actId="14100"/>
          <ac:grpSpMkLst>
            <pc:docMk/>
            <pc:sldMk cId="2951778725" sldId="9105"/>
            <ac:grpSpMk id="3" creationId="{5F582B3C-8EE3-9962-D85D-39EF3B063CE4}"/>
          </ac:grpSpMkLst>
        </pc:grpChg>
        <pc:grpChg chg="mod ord">
          <ac:chgData name="Stefano Luigi Decadri (IT)" userId="d63efde8-f420-43cc-88a4-a652a9dd89c7" providerId="ADAL" clId="{48D85EE2-E196-446A-9CE9-062503B55325}" dt="2025-02-25T15:12:04.261" v="6369"/>
          <ac:grpSpMkLst>
            <pc:docMk/>
            <pc:sldMk cId="2951778725" sldId="9105"/>
            <ac:grpSpMk id="57" creationId="{A7D6A7EF-0E7F-9724-24A3-2C0B8EF4CF67}"/>
          </ac:grpSpMkLst>
        </pc:grpChg>
        <pc:graphicFrameChg chg="add mod">
          <ac:chgData name="Stefano Luigi Decadri (IT)" userId="d63efde8-f420-43cc-88a4-a652a9dd89c7" providerId="ADAL" clId="{48D85EE2-E196-446A-9CE9-062503B55325}" dt="2025-02-25T15:12:04.262" v="6370"/>
          <ac:graphicFrameMkLst>
            <pc:docMk/>
            <pc:sldMk cId="2951778725" sldId="9105"/>
            <ac:graphicFrameMk id="12" creationId="{37C9BC12-C9CC-AF38-827B-61026300484E}"/>
          </ac:graphicFrameMkLst>
        </pc:graphicFrameChg>
        <pc:graphicFrameChg chg="mod ord modGraphic">
          <ac:chgData name="Stefano Luigi Decadri (IT)" userId="d63efde8-f420-43cc-88a4-a652a9dd89c7" providerId="ADAL" clId="{48D85EE2-E196-446A-9CE9-062503B55325}" dt="2025-03-12T10:18:47.606" v="18557"/>
          <ac:graphicFrameMkLst>
            <pc:docMk/>
            <pc:sldMk cId="2951778725" sldId="9105"/>
            <ac:graphicFrameMk id="19" creationId="{BB7CB84C-1508-ABB9-F871-F0FD18C5A4FB}"/>
          </ac:graphicFrameMkLst>
        </pc:graphicFrameChg>
        <pc:graphicFrameChg chg="mod ord modGraphic">
          <ac:chgData name="Stefano Luigi Decadri (IT)" userId="d63efde8-f420-43cc-88a4-a652a9dd89c7" providerId="ADAL" clId="{48D85EE2-E196-446A-9CE9-062503B55325}" dt="2025-02-25T15:12:34.393" v="6386" actId="1036"/>
          <ac:graphicFrameMkLst>
            <pc:docMk/>
            <pc:sldMk cId="2951778725" sldId="9105"/>
            <ac:graphicFrameMk id="20" creationId="{C6F09BB9-3C9E-9344-F1C3-5510D5015B1C}"/>
          </ac:graphicFrameMkLst>
        </pc:graphicFrameChg>
        <pc:graphicFrameChg chg="mod">
          <ac:chgData name="Stefano Luigi Decadri (IT)" userId="d63efde8-f420-43cc-88a4-a652a9dd89c7" providerId="ADAL" clId="{48D85EE2-E196-446A-9CE9-062503B55325}" dt="2025-02-25T15:12:04.273" v="6380"/>
          <ac:graphicFrameMkLst>
            <pc:docMk/>
            <pc:sldMk cId="2951778725" sldId="9105"/>
            <ac:graphicFrameMk id="31" creationId="{0A29E1E7-023B-B7BD-A763-B71A4883C038}"/>
          </ac:graphicFrameMkLst>
        </pc:graphicFrameChg>
        <pc:picChg chg="mod">
          <ac:chgData name="Stefano Luigi Decadri (IT)" userId="d63efde8-f420-43cc-88a4-a652a9dd89c7" providerId="ADAL" clId="{48D85EE2-E196-446A-9CE9-062503B55325}" dt="2025-03-12T10:19:10.433" v="18570" actId="14100"/>
          <ac:picMkLst>
            <pc:docMk/>
            <pc:sldMk cId="2951778725" sldId="9105"/>
            <ac:picMk id="49" creationId="{438FFCB0-E8CD-B2D0-8B18-45D7453B788D}"/>
          </ac:picMkLst>
        </pc:picChg>
        <pc:picChg chg="mod">
          <ac:chgData name="Stefano Luigi Decadri (IT)" userId="d63efde8-f420-43cc-88a4-a652a9dd89c7" providerId="ADAL" clId="{48D85EE2-E196-446A-9CE9-062503B55325}" dt="2025-03-12T10:19:10.433" v="18570" actId="14100"/>
          <ac:picMkLst>
            <pc:docMk/>
            <pc:sldMk cId="2951778725" sldId="9105"/>
            <ac:picMk id="50" creationId="{FF543E5A-BA1A-5A8E-0715-82184028C59A}"/>
          </ac:picMkLst>
        </pc:picChg>
        <pc:picChg chg="mod ord">
          <ac:chgData name="Stefano Luigi Decadri (IT)" userId="d63efde8-f420-43cc-88a4-a652a9dd89c7" providerId="ADAL" clId="{48D85EE2-E196-446A-9CE9-062503B55325}" dt="2025-02-25T15:12:04.257" v="6364"/>
          <ac:picMkLst>
            <pc:docMk/>
            <pc:sldMk cId="2951778725" sldId="9105"/>
            <ac:picMk id="92" creationId="{110595A0-AE73-1FC3-5775-4AB53B2FDD7E}"/>
          </ac:picMkLst>
        </pc:picChg>
      </pc:sldChg>
      <pc:sldChg chg="addSp delSp modSp mod modNotesTx">
        <pc:chgData name="Stefano Luigi Decadri (IT)" userId="d63efde8-f420-43cc-88a4-a652a9dd89c7" providerId="ADAL" clId="{48D85EE2-E196-446A-9CE9-062503B55325}" dt="2025-03-10T09:40:25.667" v="17018"/>
        <pc:sldMkLst>
          <pc:docMk/>
          <pc:sldMk cId="2305979412" sldId="9106"/>
        </pc:sldMkLst>
        <pc:spChg chg="mod ord">
          <ac:chgData name="Stefano Luigi Decadri (IT)" userId="d63efde8-f420-43cc-88a4-a652a9dd89c7" providerId="ADAL" clId="{48D85EE2-E196-446A-9CE9-062503B55325}" dt="2025-03-10T09:40:25.381" v="16982" actId="948"/>
          <ac:spMkLst>
            <pc:docMk/>
            <pc:sldMk cId="2305979412" sldId="9106"/>
            <ac:spMk id="2" creationId="{A759191A-D688-9F4C-2B23-52B21E4D7F03}"/>
          </ac:spMkLst>
        </pc:spChg>
        <pc:spChg chg="mod ord">
          <ac:chgData name="Stefano Luigi Decadri (IT)" userId="d63efde8-f420-43cc-88a4-a652a9dd89c7" providerId="ADAL" clId="{48D85EE2-E196-446A-9CE9-062503B55325}" dt="2025-02-25T16:29:26.424" v="11931"/>
          <ac:spMkLst>
            <pc:docMk/>
            <pc:sldMk cId="2305979412" sldId="9106"/>
            <ac:spMk id="3" creationId="{AADDAB5B-8276-A7CF-1D18-CFC126A253AE}"/>
          </ac:spMkLst>
        </pc:spChg>
        <pc:spChg chg="mod ord">
          <ac:chgData name="Stefano Luigi Decadri (IT)" userId="d63efde8-f420-43cc-88a4-a652a9dd89c7" providerId="ADAL" clId="{48D85EE2-E196-446A-9CE9-062503B55325}" dt="2025-02-25T16:29:26.419" v="11925"/>
          <ac:spMkLst>
            <pc:docMk/>
            <pc:sldMk cId="2305979412" sldId="9106"/>
            <ac:spMk id="4" creationId="{F83939F4-E45A-8076-4AA8-72D7ADBFEBAB}"/>
          </ac:spMkLst>
        </pc:spChg>
        <pc:spChg chg="mod">
          <ac:chgData name="Stefano Luigi Decadri (IT)" userId="d63efde8-f420-43cc-88a4-a652a9dd89c7" providerId="ADAL" clId="{48D85EE2-E196-446A-9CE9-062503B55325}" dt="2025-03-10T09:39:48.201" v="16505" actId="1037"/>
          <ac:spMkLst>
            <pc:docMk/>
            <pc:sldMk cId="2305979412" sldId="9106"/>
            <ac:spMk id="40" creationId="{6A87D272-402E-3736-4AE4-95047C9FBC8D}"/>
          </ac:spMkLst>
        </pc:spChg>
        <pc:graphicFrameChg chg="mod">
          <ac:chgData name="Stefano Luigi Decadri (IT)" userId="d63efde8-f420-43cc-88a4-a652a9dd89c7" providerId="ADAL" clId="{48D85EE2-E196-446A-9CE9-062503B55325}" dt="2025-03-10T09:40:25.667" v="17018"/>
          <ac:graphicFrameMkLst>
            <pc:docMk/>
            <pc:sldMk cId="2305979412" sldId="9106"/>
            <ac:graphicFrameMk id="5" creationId="{B7D45549-79E2-70EC-977C-77C6FAEF358F}"/>
          </ac:graphicFrameMkLst>
        </pc:graphicFrameChg>
        <pc:picChg chg="mod ord">
          <ac:chgData name="Stefano Luigi Decadri (IT)" userId="d63efde8-f420-43cc-88a4-a652a9dd89c7" providerId="ADAL" clId="{48D85EE2-E196-446A-9CE9-062503B55325}" dt="2025-02-25T16:29:26.417" v="11921"/>
          <ac:picMkLst>
            <pc:docMk/>
            <pc:sldMk cId="2305979412" sldId="9106"/>
            <ac:picMk id="7" creationId="{5129FE96-36F2-D2E3-C374-E141147A548B}"/>
          </ac:picMkLst>
        </pc:picChg>
        <pc:picChg chg="mod ord">
          <ac:chgData name="Stefano Luigi Decadri (IT)" userId="d63efde8-f420-43cc-88a4-a652a9dd89c7" providerId="ADAL" clId="{48D85EE2-E196-446A-9CE9-062503B55325}" dt="2025-02-25T16:29:26.421" v="11927"/>
          <ac:picMkLst>
            <pc:docMk/>
            <pc:sldMk cId="2305979412" sldId="9106"/>
            <ac:picMk id="14" creationId="{055C01F1-BE5F-1359-2832-76045D7F3016}"/>
          </ac:picMkLst>
        </pc:picChg>
        <pc:picChg chg="mod ord">
          <ac:chgData name="Stefano Luigi Decadri (IT)" userId="d63efde8-f420-43cc-88a4-a652a9dd89c7" providerId="ADAL" clId="{48D85EE2-E196-446A-9CE9-062503B55325}" dt="2025-02-25T16:29:26.423" v="11929"/>
          <ac:picMkLst>
            <pc:docMk/>
            <pc:sldMk cId="2305979412" sldId="9106"/>
            <ac:picMk id="16" creationId="{2BA880CE-4F6A-B121-40C6-98FFD11F5094}"/>
          </ac:picMkLst>
        </pc:picChg>
      </pc:sldChg>
      <pc:sldChg chg="modSp add del mod">
        <pc:chgData name="Stefano Luigi Decadri (IT)" userId="d63efde8-f420-43cc-88a4-a652a9dd89c7" providerId="ADAL" clId="{48D85EE2-E196-446A-9CE9-062503B55325}" dt="2025-02-25T16:21:10.764" v="11162" actId="47"/>
        <pc:sldMkLst>
          <pc:docMk/>
          <pc:sldMk cId="90926344" sldId="9108"/>
        </pc:sldMkLst>
      </pc:sldChg>
      <pc:sldChg chg="modSp mod">
        <pc:chgData name="Stefano Luigi Decadri (IT)" userId="d63efde8-f420-43cc-88a4-a652a9dd89c7" providerId="ADAL" clId="{48D85EE2-E196-446A-9CE9-062503B55325}" dt="2025-02-25T16:21:36.508" v="11167" actId="20577"/>
        <pc:sldMkLst>
          <pc:docMk/>
          <pc:sldMk cId="528895870" sldId="9116"/>
        </pc:sldMkLst>
      </pc:sldChg>
      <pc:sldChg chg="modSp mod modNotesTx">
        <pc:chgData name="Stefano Luigi Decadri (IT)" userId="d63efde8-f420-43cc-88a4-a652a9dd89c7" providerId="ADAL" clId="{48D85EE2-E196-446A-9CE9-062503B55325}" dt="2025-03-12T10:23:16.465" v="18646" actId="20577"/>
        <pc:sldMkLst>
          <pc:docMk/>
          <pc:sldMk cId="3961417626" sldId="9119"/>
        </pc:sldMkLst>
        <pc:spChg chg="mod">
          <ac:chgData name="Stefano Luigi Decadri (IT)" userId="d63efde8-f420-43cc-88a4-a652a9dd89c7" providerId="ADAL" clId="{48D85EE2-E196-446A-9CE9-062503B55325}" dt="2025-03-12T10:23:16.465" v="18646" actId="20577"/>
          <ac:spMkLst>
            <pc:docMk/>
            <pc:sldMk cId="3961417626" sldId="9119"/>
            <ac:spMk id="24" creationId="{E96FAD56-51C8-A588-5286-75C4716B8D5D}"/>
          </ac:spMkLst>
        </pc:spChg>
        <pc:spChg chg="mod">
          <ac:chgData name="Stefano Luigi Decadri (IT)" userId="d63efde8-f420-43cc-88a4-a652a9dd89c7" providerId="ADAL" clId="{48D85EE2-E196-446A-9CE9-062503B55325}" dt="2025-03-12T10:23:06.012" v="18644" actId="14100"/>
          <ac:spMkLst>
            <pc:docMk/>
            <pc:sldMk cId="3961417626" sldId="9119"/>
            <ac:spMk id="30" creationId="{CD87E1AC-F70E-0E85-15B0-D979819B02D6}"/>
          </ac:spMkLst>
        </pc:spChg>
        <pc:grpChg chg="mod">
          <ac:chgData name="Stefano Luigi Decadri (IT)" userId="d63efde8-f420-43cc-88a4-a652a9dd89c7" providerId="ADAL" clId="{48D85EE2-E196-446A-9CE9-062503B55325}" dt="2025-03-12T10:22:05.250" v="18623" actId="1036"/>
          <ac:grpSpMkLst>
            <pc:docMk/>
            <pc:sldMk cId="3961417626" sldId="9119"/>
            <ac:grpSpMk id="13" creationId="{0B165724-CBBC-D242-5F6F-A727561184F2}"/>
          </ac:grpSpMkLst>
        </pc:grpChg>
        <pc:grpChg chg="mod">
          <ac:chgData name="Stefano Luigi Decadri (IT)" userId="d63efde8-f420-43cc-88a4-a652a9dd89c7" providerId="ADAL" clId="{48D85EE2-E196-446A-9CE9-062503B55325}" dt="2025-03-12T10:21:45.854" v="18615" actId="12789"/>
          <ac:grpSpMkLst>
            <pc:docMk/>
            <pc:sldMk cId="3961417626" sldId="9119"/>
            <ac:grpSpMk id="19" creationId="{78335D50-BB2D-1A50-FD1F-103C88B435FC}"/>
          </ac:grpSpMkLst>
        </pc:grpChg>
      </pc:sldChg>
      <pc:sldChg chg="modNotesTx">
        <pc:chgData name="Stefano Luigi Decadri (IT)" userId="d63efde8-f420-43cc-88a4-a652a9dd89c7" providerId="ADAL" clId="{48D85EE2-E196-446A-9CE9-062503B55325}" dt="2025-03-07T12:54:42.010" v="14147" actId="313"/>
        <pc:sldMkLst>
          <pc:docMk/>
          <pc:sldMk cId="1375244496" sldId="9120"/>
        </pc:sldMkLst>
      </pc:sldChg>
      <pc:sldChg chg="modSp mod modNotesTx">
        <pc:chgData name="Stefano Luigi Decadri (IT)" userId="d63efde8-f420-43cc-88a4-a652a9dd89c7" providerId="ADAL" clId="{48D85EE2-E196-446A-9CE9-062503B55325}" dt="2025-03-12T10:16:12.280" v="18416" actId="1036"/>
        <pc:sldMkLst>
          <pc:docMk/>
          <pc:sldMk cId="2294697955" sldId="9121"/>
        </pc:sldMkLst>
        <pc:spChg chg="mod">
          <ac:chgData name="Stefano Luigi Decadri (IT)" userId="d63efde8-f420-43cc-88a4-a652a9dd89c7" providerId="ADAL" clId="{48D85EE2-E196-446A-9CE9-062503B55325}" dt="2025-03-12T10:16:12.280" v="18416" actId="1036"/>
          <ac:spMkLst>
            <pc:docMk/>
            <pc:sldMk cId="2294697955" sldId="9121"/>
            <ac:spMk id="7" creationId="{81B16A13-25B1-442E-458B-5526732604AF}"/>
          </ac:spMkLst>
        </pc:spChg>
        <pc:spChg chg="mod">
          <ac:chgData name="Stefano Luigi Decadri (IT)" userId="d63efde8-f420-43cc-88a4-a652a9dd89c7" providerId="ADAL" clId="{48D85EE2-E196-446A-9CE9-062503B55325}" dt="2025-03-12T10:16:03.101" v="18395" actId="1036"/>
          <ac:spMkLst>
            <pc:docMk/>
            <pc:sldMk cId="2294697955" sldId="9121"/>
            <ac:spMk id="8" creationId="{78731649-7917-EC43-2A38-8DCD0B250A2F}"/>
          </ac:spMkLst>
        </pc:spChg>
        <pc:spChg chg="mod">
          <ac:chgData name="Stefano Luigi Decadri (IT)" userId="d63efde8-f420-43cc-88a4-a652a9dd89c7" providerId="ADAL" clId="{48D85EE2-E196-446A-9CE9-062503B55325}" dt="2025-03-12T10:16:08.530" v="18412" actId="1036"/>
          <ac:spMkLst>
            <pc:docMk/>
            <pc:sldMk cId="2294697955" sldId="9121"/>
            <ac:spMk id="9" creationId="{EEA1C3E3-1594-9E40-EB86-3BE3B0604DC5}"/>
          </ac:spMkLst>
        </pc:spChg>
        <pc:spChg chg="mod">
          <ac:chgData name="Stefano Luigi Decadri (IT)" userId="d63efde8-f420-43cc-88a4-a652a9dd89c7" providerId="ADAL" clId="{48D85EE2-E196-446A-9CE9-062503B55325}" dt="2025-03-12T10:15:58.319" v="18381" actId="948"/>
          <ac:spMkLst>
            <pc:docMk/>
            <pc:sldMk cId="2294697955" sldId="9121"/>
            <ac:spMk id="19" creationId="{73A10940-1A1C-F283-F2EE-5971E10F814C}"/>
          </ac:spMkLst>
        </pc:spChg>
      </pc:sldChg>
      <pc:sldChg chg="modSp mod modNotesTx">
        <pc:chgData name="Stefano Luigi Decadri (IT)" userId="d63efde8-f420-43cc-88a4-a652a9dd89c7" providerId="ADAL" clId="{48D85EE2-E196-446A-9CE9-062503B55325}" dt="2025-03-12T10:24:50.466" v="18663" actId="14100"/>
        <pc:sldMkLst>
          <pc:docMk/>
          <pc:sldMk cId="1022500686" sldId="9122"/>
        </pc:sldMkLst>
        <pc:spChg chg="mod">
          <ac:chgData name="Stefano Luigi Decadri (IT)" userId="d63efde8-f420-43cc-88a4-a652a9dd89c7" providerId="ADAL" clId="{48D85EE2-E196-446A-9CE9-062503B55325}" dt="2025-03-12T10:24:41.049" v="18662" actId="12789"/>
          <ac:spMkLst>
            <pc:docMk/>
            <pc:sldMk cId="1022500686" sldId="9122"/>
            <ac:spMk id="24" creationId="{C4EB9DE8-C50A-43BB-7391-F88D88365889}"/>
          </ac:spMkLst>
        </pc:spChg>
        <pc:spChg chg="mod">
          <ac:chgData name="Stefano Luigi Decadri (IT)" userId="d63efde8-f420-43cc-88a4-a652a9dd89c7" providerId="ADAL" clId="{48D85EE2-E196-446A-9CE9-062503B55325}" dt="2025-03-12T10:24:50.466" v="18663" actId="14100"/>
          <ac:spMkLst>
            <pc:docMk/>
            <pc:sldMk cId="1022500686" sldId="9122"/>
            <ac:spMk id="30" creationId="{52ED4ACA-3DAA-AA98-6712-F8E773F58EF5}"/>
          </ac:spMkLst>
        </pc:spChg>
        <pc:grpChg chg="mod">
          <ac:chgData name="Stefano Luigi Decadri (IT)" userId="d63efde8-f420-43cc-88a4-a652a9dd89c7" providerId="ADAL" clId="{48D85EE2-E196-446A-9CE9-062503B55325}" dt="2025-03-12T10:24:41.049" v="18662" actId="12789"/>
          <ac:grpSpMkLst>
            <pc:docMk/>
            <pc:sldMk cId="1022500686" sldId="9122"/>
            <ac:grpSpMk id="13" creationId="{9D09FF0E-C5D7-831B-9D2F-F97235BCE8E1}"/>
          </ac:grpSpMkLst>
        </pc:grpChg>
        <pc:grpChg chg="mod">
          <ac:chgData name="Stefano Luigi Decadri (IT)" userId="d63efde8-f420-43cc-88a4-a652a9dd89c7" providerId="ADAL" clId="{48D85EE2-E196-446A-9CE9-062503B55325}" dt="2025-03-12T10:22:23.569" v="18632" actId="1037"/>
          <ac:grpSpMkLst>
            <pc:docMk/>
            <pc:sldMk cId="1022500686" sldId="9122"/>
            <ac:grpSpMk id="19" creationId="{FFD85A11-9B62-4E34-69E3-7EEBBDEFEFBB}"/>
          </ac:grpSpMkLst>
        </pc:grpChg>
      </pc:sldChg>
      <pc:sldChg chg="addSp delSp modSp mod modNotesTx">
        <pc:chgData name="Stefano Luigi Decadri (IT)" userId="d63efde8-f420-43cc-88a4-a652a9dd89c7" providerId="ADAL" clId="{48D85EE2-E196-446A-9CE9-062503B55325}" dt="2025-03-12T10:25:50.410" v="18725" actId="14100"/>
        <pc:sldMkLst>
          <pc:docMk/>
          <pc:sldMk cId="3471490312" sldId="9123"/>
        </pc:sldMkLst>
        <pc:spChg chg="mod">
          <ac:chgData name="Stefano Luigi Decadri (IT)" userId="d63efde8-f420-43cc-88a4-a652a9dd89c7" providerId="ADAL" clId="{48D85EE2-E196-446A-9CE9-062503B55325}" dt="2025-03-07T08:55:25.195" v="12600" actId="20577"/>
          <ac:spMkLst>
            <pc:docMk/>
            <pc:sldMk cId="3471490312" sldId="9123"/>
            <ac:spMk id="21" creationId="{0886E526-B49A-46E7-12B3-1767040F4362}"/>
          </ac:spMkLst>
        </pc:spChg>
        <pc:spChg chg="mod">
          <ac:chgData name="Stefano Luigi Decadri (IT)" userId="d63efde8-f420-43cc-88a4-a652a9dd89c7" providerId="ADAL" clId="{48D85EE2-E196-446A-9CE9-062503B55325}" dt="2025-03-12T10:25:50.410" v="18725" actId="14100"/>
          <ac:spMkLst>
            <pc:docMk/>
            <pc:sldMk cId="3471490312" sldId="9123"/>
            <ac:spMk id="24" creationId="{A51F0B0C-E267-4589-FB15-35313FD93CD9}"/>
          </ac:spMkLst>
        </pc:spChg>
        <pc:spChg chg="mod">
          <ac:chgData name="Stefano Luigi Decadri (IT)" userId="d63efde8-f420-43cc-88a4-a652a9dd89c7" providerId="ADAL" clId="{48D85EE2-E196-446A-9CE9-062503B55325}" dt="2025-03-12T10:25:50.410" v="18725" actId="14100"/>
          <ac:spMkLst>
            <pc:docMk/>
            <pc:sldMk cId="3471490312" sldId="9123"/>
            <ac:spMk id="30" creationId="{8DF6049D-E772-7743-A9F3-F5D5284E9329}"/>
          </ac:spMkLst>
        </pc:spChg>
      </pc:sldChg>
      <pc:sldChg chg="del mod modShow">
        <pc:chgData name="Stefano Luigi Decadri (IT)" userId="d63efde8-f420-43cc-88a4-a652a9dd89c7" providerId="ADAL" clId="{48D85EE2-E196-446A-9CE9-062503B55325}" dt="2025-02-25T16:21:05.466" v="11161" actId="47"/>
        <pc:sldMkLst>
          <pc:docMk/>
          <pc:sldMk cId="94601599" sldId="9124"/>
        </pc:sldMkLst>
      </pc:sldChg>
      <pc:sldChg chg="addSp delSp modSp mod modNotesTx">
        <pc:chgData name="Stefano Luigi Decadri (IT)" userId="d63efde8-f420-43cc-88a4-a652a9dd89c7" providerId="ADAL" clId="{48D85EE2-E196-446A-9CE9-062503B55325}" dt="2025-03-10T09:24:14.901" v="16457"/>
        <pc:sldMkLst>
          <pc:docMk/>
          <pc:sldMk cId="3481327235" sldId="9125"/>
        </pc:sldMkLst>
        <pc:spChg chg="mod">
          <ac:chgData name="Stefano Luigi Decadri (IT)" userId="d63efde8-f420-43cc-88a4-a652a9dd89c7" providerId="ADAL" clId="{48D85EE2-E196-446A-9CE9-062503B55325}" dt="2025-03-10T09:24:14.836" v="16433" actId="948"/>
          <ac:spMkLst>
            <pc:docMk/>
            <pc:sldMk cId="3481327235" sldId="9125"/>
            <ac:spMk id="2" creationId="{1B76D63C-6314-2BC7-9191-66FD50C19887}"/>
          </ac:spMkLst>
        </pc:spChg>
        <pc:spChg chg="mod">
          <ac:chgData name="Stefano Luigi Decadri (IT)" userId="d63efde8-f420-43cc-88a4-a652a9dd89c7" providerId="ADAL" clId="{48D85EE2-E196-446A-9CE9-062503B55325}" dt="2025-03-10T09:12:33.992" v="16385" actId="123"/>
          <ac:spMkLst>
            <pc:docMk/>
            <pc:sldMk cId="3481327235" sldId="9125"/>
            <ac:spMk id="24" creationId="{B523A99A-0085-F7EB-4B5A-79D49F91D513}"/>
          </ac:spMkLst>
        </pc:spChg>
        <pc:spChg chg="mod">
          <ac:chgData name="Stefano Luigi Decadri (IT)" userId="d63efde8-f420-43cc-88a4-a652a9dd89c7" providerId="ADAL" clId="{48D85EE2-E196-446A-9CE9-062503B55325}" dt="2025-03-10T09:12:33.992" v="16385" actId="123"/>
          <ac:spMkLst>
            <pc:docMk/>
            <pc:sldMk cId="3481327235" sldId="9125"/>
            <ac:spMk id="30" creationId="{EF1B50E7-7B20-2722-44F3-7A1F7EBBF705}"/>
          </ac:spMkLst>
        </pc:spChg>
        <pc:graphicFrameChg chg="mod">
          <ac:chgData name="Stefano Luigi Decadri (IT)" userId="d63efde8-f420-43cc-88a4-a652a9dd89c7" providerId="ADAL" clId="{48D85EE2-E196-446A-9CE9-062503B55325}" dt="2025-03-10T09:24:14.901" v="16457"/>
          <ac:graphicFrameMkLst>
            <pc:docMk/>
            <pc:sldMk cId="3481327235" sldId="9125"/>
            <ac:graphicFrameMk id="5" creationId="{8E16D341-125D-7517-044B-8C446E4C88B8}"/>
          </ac:graphicFrameMkLst>
        </pc:graphicFrameChg>
      </pc:sldChg>
      <pc:sldChg chg="addSp delSp modSp mod ord modNotesTx">
        <pc:chgData name="Stefano Luigi Decadri (IT)" userId="d63efde8-f420-43cc-88a4-a652a9dd89c7" providerId="ADAL" clId="{48D85EE2-E196-446A-9CE9-062503B55325}" dt="2025-03-12T10:26:52.713" v="18754" actId="20577"/>
        <pc:sldMkLst>
          <pc:docMk/>
          <pc:sldMk cId="3902286297" sldId="9126"/>
        </pc:sldMkLst>
        <pc:spChg chg="mod">
          <ac:chgData name="Stefano Luigi Decadri (IT)" userId="d63efde8-f420-43cc-88a4-a652a9dd89c7" providerId="ADAL" clId="{48D85EE2-E196-446A-9CE9-062503B55325}" dt="2025-03-10T09:24:11.181" v="16406" actId="948"/>
          <ac:spMkLst>
            <pc:docMk/>
            <pc:sldMk cId="3902286297" sldId="9126"/>
            <ac:spMk id="2" creationId="{F4CFAC1C-CD5E-45D3-5BFC-F03027361BBA}"/>
          </ac:spMkLst>
        </pc:spChg>
        <pc:spChg chg="mod">
          <ac:chgData name="Stefano Luigi Decadri (IT)" userId="d63efde8-f420-43cc-88a4-a652a9dd89c7" providerId="ADAL" clId="{48D85EE2-E196-446A-9CE9-062503B55325}" dt="2025-03-12T10:26:52.713" v="18754" actId="20577"/>
          <ac:spMkLst>
            <pc:docMk/>
            <pc:sldMk cId="3902286297" sldId="9126"/>
            <ac:spMk id="24" creationId="{5A11A17B-262D-C4D8-0680-8EEB6E3EB8D7}"/>
          </ac:spMkLst>
        </pc:spChg>
        <pc:spChg chg="mod">
          <ac:chgData name="Stefano Luigi Decadri (IT)" userId="d63efde8-f420-43cc-88a4-a652a9dd89c7" providerId="ADAL" clId="{48D85EE2-E196-446A-9CE9-062503B55325}" dt="2025-03-12T10:26:18.564" v="18749" actId="14100"/>
          <ac:spMkLst>
            <pc:docMk/>
            <pc:sldMk cId="3902286297" sldId="9126"/>
            <ac:spMk id="30" creationId="{0C65341C-47EA-52C8-9AEE-BF474946D582}"/>
          </ac:spMkLst>
        </pc:spChg>
        <pc:grpChg chg="mod">
          <ac:chgData name="Stefano Luigi Decadri (IT)" userId="d63efde8-f420-43cc-88a4-a652a9dd89c7" providerId="ADAL" clId="{48D85EE2-E196-446A-9CE9-062503B55325}" dt="2025-03-12T10:26:03.161" v="18737" actId="1037"/>
          <ac:grpSpMkLst>
            <pc:docMk/>
            <pc:sldMk cId="3902286297" sldId="9126"/>
            <ac:grpSpMk id="13" creationId="{5DB61E32-1BD5-4634-CFC5-663181EE5F3F}"/>
          </ac:grpSpMkLst>
        </pc:grpChg>
        <pc:grpChg chg="mod">
          <ac:chgData name="Stefano Luigi Decadri (IT)" userId="d63efde8-f420-43cc-88a4-a652a9dd89c7" providerId="ADAL" clId="{48D85EE2-E196-446A-9CE9-062503B55325}" dt="2025-03-12T10:26:03.161" v="18737" actId="1037"/>
          <ac:grpSpMkLst>
            <pc:docMk/>
            <pc:sldMk cId="3902286297" sldId="9126"/>
            <ac:grpSpMk id="19" creationId="{FA9F0F3B-61E1-4912-AD7D-504256845DCB}"/>
          </ac:grpSpMkLst>
        </pc:grpChg>
        <pc:graphicFrameChg chg="mod">
          <ac:chgData name="Stefano Luigi Decadri (IT)" userId="d63efde8-f420-43cc-88a4-a652a9dd89c7" providerId="ADAL" clId="{48D85EE2-E196-446A-9CE9-062503B55325}" dt="2025-03-10T09:24:11.221" v="16430"/>
          <ac:graphicFrameMkLst>
            <pc:docMk/>
            <pc:sldMk cId="3902286297" sldId="9126"/>
            <ac:graphicFrameMk id="5" creationId="{F9826142-2961-F48A-F5F8-8468431B66C4}"/>
          </ac:graphicFrameMkLst>
        </pc:graphicFrameChg>
      </pc:sldChg>
      <pc:sldChg chg="modSp mod modNotesTx">
        <pc:chgData name="Stefano Luigi Decadri (IT)" userId="d63efde8-f420-43cc-88a4-a652a9dd89c7" providerId="ADAL" clId="{48D85EE2-E196-446A-9CE9-062503B55325}" dt="2025-03-10T09:13:07.390" v="16388" actId="123"/>
        <pc:sldMkLst>
          <pc:docMk/>
          <pc:sldMk cId="3682589512" sldId="9127"/>
        </pc:sldMkLst>
        <pc:spChg chg="mod">
          <ac:chgData name="Stefano Luigi Decadri (IT)" userId="d63efde8-f420-43cc-88a4-a652a9dd89c7" providerId="ADAL" clId="{48D85EE2-E196-446A-9CE9-062503B55325}" dt="2025-03-10T09:13:07.390" v="16388" actId="123"/>
          <ac:spMkLst>
            <pc:docMk/>
            <pc:sldMk cId="3682589512" sldId="9127"/>
            <ac:spMk id="24" creationId="{B2792896-FF2E-2AAD-C961-D1058794721C}"/>
          </ac:spMkLst>
        </pc:spChg>
        <pc:spChg chg="mod">
          <ac:chgData name="Stefano Luigi Decadri (IT)" userId="d63efde8-f420-43cc-88a4-a652a9dd89c7" providerId="ADAL" clId="{48D85EE2-E196-446A-9CE9-062503B55325}" dt="2025-03-10T09:13:07.390" v="16388" actId="123"/>
          <ac:spMkLst>
            <pc:docMk/>
            <pc:sldMk cId="3682589512" sldId="9127"/>
            <ac:spMk id="30" creationId="{CA2A783D-704F-1D63-3681-4D949AEA88CE}"/>
          </ac:spMkLst>
        </pc:spChg>
      </pc:sldChg>
      <pc:sldChg chg="modSp add del mod">
        <pc:chgData name="Stefano Luigi Decadri (IT)" userId="d63efde8-f420-43cc-88a4-a652a9dd89c7" providerId="ADAL" clId="{48D85EE2-E196-446A-9CE9-062503B55325}" dt="2025-02-20T13:32:21.183" v="1506" actId="47"/>
        <pc:sldMkLst>
          <pc:docMk/>
          <pc:sldMk cId="1682005579" sldId="9128"/>
        </pc:sldMkLst>
      </pc:sldChg>
      <pc:sldChg chg="modSp add del mod">
        <pc:chgData name="Stefano Luigi Decadri (IT)" userId="d63efde8-f420-43cc-88a4-a652a9dd89c7" providerId="ADAL" clId="{48D85EE2-E196-446A-9CE9-062503B55325}" dt="2025-02-20T13:29:17.737" v="1292" actId="47"/>
        <pc:sldMkLst>
          <pc:docMk/>
          <pc:sldMk cId="1457412747" sldId="9129"/>
        </pc:sldMkLst>
      </pc:sldChg>
      <pc:sldChg chg="addSp delSp modSp add mod">
        <pc:chgData name="Stefano Luigi Decadri (IT)" userId="d63efde8-f420-43cc-88a4-a652a9dd89c7" providerId="ADAL" clId="{48D85EE2-E196-446A-9CE9-062503B55325}" dt="2025-02-25T14:31:27.168" v="3666" actId="20577"/>
        <pc:sldMkLst>
          <pc:docMk/>
          <pc:sldMk cId="2596991285" sldId="9130"/>
        </pc:sldMkLst>
      </pc:sldChg>
      <pc:sldChg chg="modSp mod">
        <pc:chgData name="Stefano Luigi Decadri (IT)" userId="d63efde8-f420-43cc-88a4-a652a9dd89c7" providerId="ADAL" clId="{48D85EE2-E196-446A-9CE9-062503B55325}" dt="2025-02-25T16:27:38.217" v="11841" actId="20577"/>
        <pc:sldMkLst>
          <pc:docMk/>
          <pc:sldMk cId="1564676530" sldId="9131"/>
        </pc:sldMkLst>
        <pc:spChg chg="mod">
          <ac:chgData name="Stefano Luigi Decadri (IT)" userId="d63efde8-f420-43cc-88a4-a652a9dd89c7" providerId="ADAL" clId="{48D85EE2-E196-446A-9CE9-062503B55325}" dt="2025-02-25T16:27:38.217" v="11841" actId="20577"/>
          <ac:spMkLst>
            <pc:docMk/>
            <pc:sldMk cId="1564676530" sldId="9131"/>
            <ac:spMk id="10" creationId="{580CDFEA-85F9-FD93-7B76-678218964186}"/>
          </ac:spMkLst>
        </pc:spChg>
      </pc:sldChg>
      <pc:sldChg chg="addSp delSp modSp add mod modNotesTx">
        <pc:chgData name="Stefano Luigi Decadri (IT)" userId="d63efde8-f420-43cc-88a4-a652a9dd89c7" providerId="ADAL" clId="{48D85EE2-E196-446A-9CE9-062503B55325}" dt="2025-03-04T14:19:12.022" v="12111" actId="20577"/>
        <pc:sldMkLst>
          <pc:docMk/>
          <pc:sldMk cId="3590215062" sldId="9132"/>
        </pc:sldMkLst>
      </pc:sldChg>
      <pc:sldChg chg="delSp modSp add del mod">
        <pc:chgData name="Stefano Luigi Decadri (IT)" userId="d63efde8-f420-43cc-88a4-a652a9dd89c7" providerId="ADAL" clId="{48D85EE2-E196-446A-9CE9-062503B55325}" dt="2025-02-25T14:46:36.771" v="4795" actId="47"/>
        <pc:sldMkLst>
          <pc:docMk/>
          <pc:sldMk cId="2999600158" sldId="9133"/>
        </pc:sldMkLst>
      </pc:sldChg>
      <pc:sldChg chg="delSp modSp add del mod">
        <pc:chgData name="Stefano Luigi Decadri (IT)" userId="d63efde8-f420-43cc-88a4-a652a9dd89c7" providerId="ADAL" clId="{48D85EE2-E196-446A-9CE9-062503B55325}" dt="2025-02-25T14:46:36.771" v="4795" actId="47"/>
        <pc:sldMkLst>
          <pc:docMk/>
          <pc:sldMk cId="4236683274" sldId="9134"/>
        </pc:sldMkLst>
      </pc:sldChg>
      <pc:sldChg chg="addSp delSp modSp add mod modNotesTx">
        <pc:chgData name="Stefano Luigi Decadri (IT)" userId="d63efde8-f420-43cc-88a4-a652a9dd89c7" providerId="ADAL" clId="{48D85EE2-E196-446A-9CE9-062503B55325}" dt="2025-03-12T10:02:27.469" v="17867" actId="14100"/>
        <pc:sldMkLst>
          <pc:docMk/>
          <pc:sldMk cId="3516130781" sldId="9135"/>
        </pc:sldMkLst>
        <pc:spChg chg="mod">
          <ac:chgData name="Stefano Luigi Decadri (IT)" userId="d63efde8-f420-43cc-88a4-a652a9dd89c7" providerId="ADAL" clId="{48D85EE2-E196-446A-9CE9-062503B55325}" dt="2025-02-25T14:33:59.921" v="4221" actId="948"/>
          <ac:spMkLst>
            <pc:docMk/>
            <pc:sldMk cId="3516130781" sldId="9135"/>
            <ac:spMk id="5" creationId="{266AA209-DDA7-8448-1A5D-12360D0BDDC4}"/>
          </ac:spMkLst>
        </pc:spChg>
        <pc:spChg chg="mod">
          <ac:chgData name="Stefano Luigi Decadri (IT)" userId="d63efde8-f420-43cc-88a4-a652a9dd89c7" providerId="ADAL" clId="{48D85EE2-E196-446A-9CE9-062503B55325}" dt="2025-03-12T09:54:31.294" v="17631"/>
          <ac:spMkLst>
            <pc:docMk/>
            <pc:sldMk cId="3516130781" sldId="9135"/>
            <ac:spMk id="9" creationId="{8BA29D43-8E14-7866-97D8-39E74FC3AE17}"/>
          </ac:spMkLst>
        </pc:spChg>
        <pc:spChg chg="mod">
          <ac:chgData name="Stefano Luigi Decadri (IT)" userId="d63efde8-f420-43cc-88a4-a652a9dd89c7" providerId="ADAL" clId="{48D85EE2-E196-446A-9CE9-062503B55325}" dt="2025-03-12T09:54:31.294" v="17631"/>
          <ac:spMkLst>
            <pc:docMk/>
            <pc:sldMk cId="3516130781" sldId="9135"/>
            <ac:spMk id="11" creationId="{65B13F46-2173-591A-5A24-36E8AB497361}"/>
          </ac:spMkLst>
        </pc:spChg>
        <pc:spChg chg="mod">
          <ac:chgData name="Stefano Luigi Decadri (IT)" userId="d63efde8-f420-43cc-88a4-a652a9dd89c7" providerId="ADAL" clId="{48D85EE2-E196-446A-9CE9-062503B55325}" dt="2025-03-12T10:00:24.433" v="17790"/>
          <ac:spMkLst>
            <pc:docMk/>
            <pc:sldMk cId="3516130781" sldId="9135"/>
            <ac:spMk id="13" creationId="{11A21A3B-C376-CB59-D0EC-2DE072A0C904}"/>
          </ac:spMkLst>
        </pc:spChg>
        <pc:spChg chg="add mod">
          <ac:chgData name="Stefano Luigi Decadri (IT)" userId="d63efde8-f420-43cc-88a4-a652a9dd89c7" providerId="ADAL" clId="{48D85EE2-E196-446A-9CE9-062503B55325}" dt="2025-03-12T10:01:13.184" v="17836" actId="1036"/>
          <ac:spMkLst>
            <pc:docMk/>
            <pc:sldMk cId="3516130781" sldId="9135"/>
            <ac:spMk id="18" creationId="{1A6CB160-A530-9DCF-B703-CAC40B80DEEA}"/>
          </ac:spMkLst>
        </pc:spChg>
        <pc:spChg chg="mod">
          <ac:chgData name="Stefano Luigi Decadri (IT)" userId="d63efde8-f420-43cc-88a4-a652a9dd89c7" providerId="ADAL" clId="{48D85EE2-E196-446A-9CE9-062503B55325}" dt="2025-03-12T10:01:21.218" v="17842"/>
          <ac:spMkLst>
            <pc:docMk/>
            <pc:sldMk cId="3516130781" sldId="9135"/>
            <ac:spMk id="20" creationId="{AA8D849D-27B4-D524-F77C-D6BC42658D35}"/>
          </ac:spMkLst>
        </pc:spChg>
        <pc:spChg chg="mod">
          <ac:chgData name="Stefano Luigi Decadri (IT)" userId="d63efde8-f420-43cc-88a4-a652a9dd89c7" providerId="ADAL" clId="{48D85EE2-E196-446A-9CE9-062503B55325}" dt="2025-03-12T10:01:21.218" v="17842"/>
          <ac:spMkLst>
            <pc:docMk/>
            <pc:sldMk cId="3516130781" sldId="9135"/>
            <ac:spMk id="21" creationId="{46A6F6CE-F23D-FF8E-20D0-0AFE42C87922}"/>
          </ac:spMkLst>
        </pc:spChg>
        <pc:spChg chg="mod">
          <ac:chgData name="Stefano Luigi Decadri (IT)" userId="d63efde8-f420-43cc-88a4-a652a9dd89c7" providerId="ADAL" clId="{48D85EE2-E196-446A-9CE9-062503B55325}" dt="2025-03-12T10:02:11.237" v="17865" actId="403"/>
          <ac:spMkLst>
            <pc:docMk/>
            <pc:sldMk cId="3516130781" sldId="9135"/>
            <ac:spMk id="51" creationId="{5C4EE114-2DF5-4F54-1F98-BB7E2251B17C}"/>
          </ac:spMkLst>
        </pc:spChg>
        <pc:spChg chg="mod">
          <ac:chgData name="Stefano Luigi Decadri (IT)" userId="d63efde8-f420-43cc-88a4-a652a9dd89c7" providerId="ADAL" clId="{48D85EE2-E196-446A-9CE9-062503B55325}" dt="2025-03-12T09:59:54.378" v="17786" actId="14100"/>
          <ac:spMkLst>
            <pc:docMk/>
            <pc:sldMk cId="3516130781" sldId="9135"/>
            <ac:spMk id="55" creationId="{326EDF10-655A-9140-85D9-96E63A810B31}"/>
          </ac:spMkLst>
        </pc:spChg>
        <pc:spChg chg="mod">
          <ac:chgData name="Stefano Luigi Decadri (IT)" userId="d63efde8-f420-43cc-88a4-a652a9dd89c7" providerId="ADAL" clId="{48D85EE2-E196-446A-9CE9-062503B55325}" dt="2025-03-12T10:02:27.469" v="17867" actId="14100"/>
          <ac:spMkLst>
            <pc:docMk/>
            <pc:sldMk cId="3516130781" sldId="9135"/>
            <ac:spMk id="56" creationId="{01901432-ECCA-788B-7186-762C9A1B9C76}"/>
          </ac:spMkLst>
        </pc:spChg>
        <pc:spChg chg="del">
          <ac:chgData name="Stefano Luigi Decadri (IT)" userId="d63efde8-f420-43cc-88a4-a652a9dd89c7" providerId="ADAL" clId="{48D85EE2-E196-446A-9CE9-062503B55325}" dt="2025-03-12T10:00:20.290" v="17789" actId="478"/>
          <ac:spMkLst>
            <pc:docMk/>
            <pc:sldMk cId="3516130781" sldId="9135"/>
            <ac:spMk id="92" creationId="{295555D3-16CF-4301-FB76-2B404F94C934}"/>
          </ac:spMkLst>
        </pc:spChg>
        <pc:spChg chg="mod">
          <ac:chgData name="Stefano Luigi Decadri (IT)" userId="d63efde8-f420-43cc-88a4-a652a9dd89c7" providerId="ADAL" clId="{48D85EE2-E196-446A-9CE9-062503B55325}" dt="2025-03-12T10:01:13.184" v="17836" actId="1036"/>
          <ac:spMkLst>
            <pc:docMk/>
            <pc:sldMk cId="3516130781" sldId="9135"/>
            <ac:spMk id="98" creationId="{8CBFFECE-853B-62AD-B7F8-236087469D77}"/>
          </ac:spMkLst>
        </pc:spChg>
        <pc:grpChg chg="add del mod">
          <ac:chgData name="Stefano Luigi Decadri (IT)" userId="d63efde8-f420-43cc-88a4-a652a9dd89c7" providerId="ADAL" clId="{48D85EE2-E196-446A-9CE9-062503B55325}" dt="2025-03-12T10:01:16.166" v="17837" actId="478"/>
          <ac:grpSpMkLst>
            <pc:docMk/>
            <pc:sldMk cId="3516130781" sldId="9135"/>
            <ac:grpSpMk id="3" creationId="{686BFF93-4995-B042-9FB8-3D9E4D16BF7E}"/>
          </ac:grpSpMkLst>
        </pc:grpChg>
        <pc:grpChg chg="add mod">
          <ac:chgData name="Stefano Luigi Decadri (IT)" userId="d63efde8-f420-43cc-88a4-a652a9dd89c7" providerId="ADAL" clId="{48D85EE2-E196-446A-9CE9-062503B55325}" dt="2025-03-12T10:01:13.184" v="17836" actId="1036"/>
          <ac:grpSpMkLst>
            <pc:docMk/>
            <pc:sldMk cId="3516130781" sldId="9135"/>
            <ac:grpSpMk id="12" creationId="{B522337F-06A0-2C70-E0E8-7E1F83902D60}"/>
          </ac:grpSpMkLst>
        </pc:grpChg>
        <pc:grpChg chg="del">
          <ac:chgData name="Stefano Luigi Decadri (IT)" userId="d63efde8-f420-43cc-88a4-a652a9dd89c7" providerId="ADAL" clId="{48D85EE2-E196-446A-9CE9-062503B55325}" dt="2025-03-12T09:54:31.041" v="17630" actId="478"/>
          <ac:grpSpMkLst>
            <pc:docMk/>
            <pc:sldMk cId="3516130781" sldId="9135"/>
            <ac:grpSpMk id="15" creationId="{30A7AE5D-9794-B5A8-97D4-E6EAFE9B3618}"/>
          </ac:grpSpMkLst>
        </pc:grpChg>
        <pc:grpChg chg="add mod">
          <ac:chgData name="Stefano Luigi Decadri (IT)" userId="d63efde8-f420-43cc-88a4-a652a9dd89c7" providerId="ADAL" clId="{48D85EE2-E196-446A-9CE9-062503B55325}" dt="2025-03-12T10:01:23.895" v="17856" actId="1037"/>
          <ac:grpSpMkLst>
            <pc:docMk/>
            <pc:sldMk cId="3516130781" sldId="9135"/>
            <ac:grpSpMk id="19" creationId="{1CD4B99F-806B-01B4-140A-D263B4C5F27B}"/>
          </ac:grpSpMkLst>
        </pc:grpChg>
        <pc:grpChg chg="del">
          <ac:chgData name="Stefano Luigi Decadri (IT)" userId="d63efde8-f420-43cc-88a4-a652a9dd89c7" providerId="ADAL" clId="{48D85EE2-E196-446A-9CE9-062503B55325}" dt="2025-03-12T10:01:05.366" v="17820" actId="478"/>
          <ac:grpSpMkLst>
            <pc:docMk/>
            <pc:sldMk cId="3516130781" sldId="9135"/>
            <ac:grpSpMk id="89" creationId="{A182602B-852A-CBEC-6BA6-52CC2E4CE9D7}"/>
          </ac:grpSpMkLst>
        </pc:grpChg>
        <pc:graphicFrameChg chg="mod">
          <ac:chgData name="Stefano Luigi Decadri (IT)" userId="d63efde8-f420-43cc-88a4-a652a9dd89c7" providerId="ADAL" clId="{48D85EE2-E196-446A-9CE9-062503B55325}" dt="2025-02-25T14:34:00.020" v="4244"/>
          <ac:graphicFrameMkLst>
            <pc:docMk/>
            <pc:sldMk cId="3516130781" sldId="9135"/>
            <ac:graphicFrameMk id="31" creationId="{A85DF214-1012-C9DB-26AD-E654D2383534}"/>
          </ac:graphicFrameMkLst>
        </pc:graphicFrameChg>
        <pc:picChg chg="mod">
          <ac:chgData name="Stefano Luigi Decadri (IT)" userId="d63efde8-f420-43cc-88a4-a652a9dd89c7" providerId="ADAL" clId="{48D85EE2-E196-446A-9CE9-062503B55325}" dt="2025-03-12T10:00:24.433" v="17790"/>
          <ac:picMkLst>
            <pc:docMk/>
            <pc:sldMk cId="3516130781" sldId="9135"/>
            <ac:picMk id="14" creationId="{DF412355-17D5-63C1-D3F0-EFA53867C59B}"/>
          </ac:picMkLst>
        </pc:picChg>
        <pc:picChg chg="mod">
          <ac:chgData name="Stefano Luigi Decadri (IT)" userId="d63efde8-f420-43cc-88a4-a652a9dd89c7" providerId="ADAL" clId="{48D85EE2-E196-446A-9CE9-062503B55325}" dt="2025-03-10T08:45:44.592" v="14448" actId="1076"/>
          <ac:picMkLst>
            <pc:docMk/>
            <pc:sldMk cId="3516130781" sldId="9135"/>
            <ac:picMk id="75" creationId="{A29054B7-7942-EF1D-71A4-0907E8B60DF8}"/>
          </ac:picMkLst>
        </pc:picChg>
        <pc:picChg chg="mod">
          <ac:chgData name="Stefano Luigi Decadri (IT)" userId="d63efde8-f420-43cc-88a4-a652a9dd89c7" providerId="ADAL" clId="{48D85EE2-E196-446A-9CE9-062503B55325}" dt="2025-03-10T08:45:41.166" v="14447" actId="1076"/>
          <ac:picMkLst>
            <pc:docMk/>
            <pc:sldMk cId="3516130781" sldId="9135"/>
            <ac:picMk id="83" creationId="{447F834A-83EB-1178-33FA-CEE943EB8AD1}"/>
          </ac:picMkLst>
        </pc:picChg>
      </pc:sldChg>
      <pc:sldChg chg="addSp delSp modSp add mod">
        <pc:chgData name="Stefano Luigi Decadri (IT)" userId="d63efde8-f420-43cc-88a4-a652a9dd89c7" providerId="ADAL" clId="{48D85EE2-E196-446A-9CE9-062503B55325}" dt="2025-02-25T14:40:23.669" v="4283" actId="20577"/>
        <pc:sldMkLst>
          <pc:docMk/>
          <pc:sldMk cId="3200344041" sldId="9136"/>
        </pc:sldMkLst>
      </pc:sldChg>
      <pc:sldChg chg="addSp delSp modSp add mod">
        <pc:chgData name="Stefano Luigi Decadri (IT)" userId="d63efde8-f420-43cc-88a4-a652a9dd89c7" providerId="ADAL" clId="{48D85EE2-E196-446A-9CE9-062503B55325}" dt="2025-02-25T14:43:03.783" v="4732"/>
        <pc:sldMkLst>
          <pc:docMk/>
          <pc:sldMk cId="2258719989" sldId="9137"/>
        </pc:sldMkLst>
      </pc:sldChg>
      <pc:sldChg chg="delSp modSp add del mod">
        <pc:chgData name="Stefano Luigi Decadri (IT)" userId="d63efde8-f420-43cc-88a4-a652a9dd89c7" providerId="ADAL" clId="{48D85EE2-E196-446A-9CE9-062503B55325}" dt="2025-02-25T14:46:19.920" v="4793" actId="47"/>
        <pc:sldMkLst>
          <pc:docMk/>
          <pc:sldMk cId="2151163208" sldId="9138"/>
        </pc:sldMkLst>
      </pc:sldChg>
      <pc:sldChg chg="delSp modSp add del mod">
        <pc:chgData name="Stefano Luigi Decadri (IT)" userId="d63efde8-f420-43cc-88a4-a652a9dd89c7" providerId="ADAL" clId="{48D85EE2-E196-446A-9CE9-062503B55325}" dt="2025-02-25T14:46:20.985" v="4794" actId="47"/>
        <pc:sldMkLst>
          <pc:docMk/>
          <pc:sldMk cId="532687117" sldId="9139"/>
        </pc:sldMkLst>
      </pc:sldChg>
      <pc:sldChg chg="addSp delSp modSp add mod">
        <pc:chgData name="Stefano Luigi Decadri (IT)" userId="d63efde8-f420-43cc-88a4-a652a9dd89c7" providerId="ADAL" clId="{48D85EE2-E196-446A-9CE9-062503B55325}" dt="2025-03-12T09:53:52.465" v="17617"/>
        <pc:sldMkLst>
          <pc:docMk/>
          <pc:sldMk cId="1592728777" sldId="9141"/>
        </pc:sldMkLst>
        <pc:spChg chg="add del mod modVis">
          <ac:chgData name="Stefano Luigi Decadri (IT)" userId="d63efde8-f420-43cc-88a4-a652a9dd89c7" providerId="ADAL" clId="{48D85EE2-E196-446A-9CE9-062503B55325}" dt="2025-03-12T09:53:34.916" v="17449"/>
          <ac:spMkLst>
            <pc:docMk/>
            <pc:sldMk cId="1592728777" sldId="9141"/>
            <ac:spMk id="2" creationId="{3D760BAF-A574-E64D-CCCF-6A46612B6D89}"/>
          </ac:spMkLst>
        </pc:spChg>
        <pc:spChg chg="add del mod modVis">
          <ac:chgData name="Stefano Luigi Decadri (IT)" userId="d63efde8-f420-43cc-88a4-a652a9dd89c7" providerId="ADAL" clId="{48D85EE2-E196-446A-9CE9-062503B55325}" dt="2025-03-12T09:53:37.529" v="17483"/>
          <ac:spMkLst>
            <pc:docMk/>
            <pc:sldMk cId="1592728777" sldId="9141"/>
            <ac:spMk id="3" creationId="{C3F56A7E-19BF-C099-0A41-21657808C821}"/>
          </ac:spMkLst>
        </pc:spChg>
        <pc:spChg chg="add del mod modVis">
          <ac:chgData name="Stefano Luigi Decadri (IT)" userId="d63efde8-f420-43cc-88a4-a652a9dd89c7" providerId="ADAL" clId="{48D85EE2-E196-446A-9CE9-062503B55325}" dt="2025-03-12T09:53:39.818" v="17515"/>
          <ac:spMkLst>
            <pc:docMk/>
            <pc:sldMk cId="1592728777" sldId="9141"/>
            <ac:spMk id="7" creationId="{39EF50D3-2B30-0585-F994-AF7EBE08D254}"/>
          </ac:spMkLst>
        </pc:spChg>
        <pc:spChg chg="add del mod modVis">
          <ac:chgData name="Stefano Luigi Decadri (IT)" userId="d63efde8-f420-43cc-88a4-a652a9dd89c7" providerId="ADAL" clId="{48D85EE2-E196-446A-9CE9-062503B55325}" dt="2025-03-12T09:53:42.905" v="17551"/>
          <ac:spMkLst>
            <pc:docMk/>
            <pc:sldMk cId="1592728777" sldId="9141"/>
            <ac:spMk id="8" creationId="{3AECD18B-7A2E-8A8A-2EB9-B5A5F21E6805}"/>
          </ac:spMkLst>
        </pc:spChg>
        <pc:spChg chg="mod">
          <ac:chgData name="Stefano Luigi Decadri (IT)" userId="d63efde8-f420-43cc-88a4-a652a9dd89c7" providerId="ADAL" clId="{48D85EE2-E196-446A-9CE9-062503B55325}" dt="2025-03-12T09:53:52.427" v="17587" actId="948"/>
          <ac:spMkLst>
            <pc:docMk/>
            <pc:sldMk cId="1592728777" sldId="9141"/>
            <ac:spMk id="9" creationId="{E159F5FA-B7F5-F548-A47C-35F48377369F}"/>
          </ac:spMkLst>
        </pc:spChg>
        <pc:spChg chg="add del mod modVis">
          <ac:chgData name="Stefano Luigi Decadri (IT)" userId="d63efde8-f420-43cc-88a4-a652a9dd89c7" providerId="ADAL" clId="{48D85EE2-E196-446A-9CE9-062503B55325}" dt="2025-03-12T09:53:45.398" v="17583"/>
          <ac:spMkLst>
            <pc:docMk/>
            <pc:sldMk cId="1592728777" sldId="9141"/>
            <ac:spMk id="10" creationId="{BE8A0C2E-B22B-79EB-6941-60A121C969B8}"/>
          </ac:spMkLst>
        </pc:spChg>
        <pc:spChg chg="add del mod modVis">
          <ac:chgData name="Stefano Luigi Decadri (IT)" userId="d63efde8-f420-43cc-88a4-a652a9dd89c7" providerId="ADAL" clId="{48D85EE2-E196-446A-9CE9-062503B55325}" dt="2025-03-12T09:53:52.464" v="17615"/>
          <ac:spMkLst>
            <pc:docMk/>
            <pc:sldMk cId="1592728777" sldId="9141"/>
            <ac:spMk id="11" creationId="{6B79F7AE-FCA8-4E6F-C61F-F9CEA75F3087}"/>
          </ac:spMkLst>
        </pc:spChg>
        <pc:graphicFrameChg chg="mod">
          <ac:chgData name="Stefano Luigi Decadri (IT)" userId="d63efde8-f420-43cc-88a4-a652a9dd89c7" providerId="ADAL" clId="{48D85EE2-E196-446A-9CE9-062503B55325}" dt="2025-03-12T09:53:52.465" v="17617"/>
          <ac:graphicFrameMkLst>
            <pc:docMk/>
            <pc:sldMk cId="1592728777" sldId="9141"/>
            <ac:graphicFrameMk id="4" creationId="{9E08C798-68E7-BF35-F4AB-2D599335F1FB}"/>
          </ac:graphicFrameMkLst>
        </pc:graphicFrameChg>
      </pc:sldChg>
      <pc:sldChg chg="addSp delSp modSp add mod">
        <pc:chgData name="Stefano Luigi Decadri (IT)" userId="d63efde8-f420-43cc-88a4-a652a9dd89c7" providerId="ADAL" clId="{48D85EE2-E196-446A-9CE9-062503B55325}" dt="2025-02-25T14:55:22.098" v="5318"/>
        <pc:sldMkLst>
          <pc:docMk/>
          <pc:sldMk cId="1138511183" sldId="9142"/>
        </pc:sldMkLst>
      </pc:sldChg>
      <pc:sldChg chg="addSp delSp modSp add mod">
        <pc:chgData name="Stefano Luigi Decadri (IT)" userId="d63efde8-f420-43cc-88a4-a652a9dd89c7" providerId="ADAL" clId="{48D85EE2-E196-446A-9CE9-062503B55325}" dt="2025-02-25T14:56:48.959" v="5592"/>
        <pc:sldMkLst>
          <pc:docMk/>
          <pc:sldMk cId="328061154" sldId="9143"/>
        </pc:sldMkLst>
      </pc:sldChg>
      <pc:sldChg chg="addSp delSp modSp mod modNotesTx">
        <pc:chgData name="Stefano Luigi Decadri (IT)" userId="d63efde8-f420-43cc-88a4-a652a9dd89c7" providerId="ADAL" clId="{48D85EE2-E196-446A-9CE9-062503B55325}" dt="2025-03-12T10:05:17.674" v="17983" actId="123"/>
        <pc:sldMkLst>
          <pc:docMk/>
          <pc:sldMk cId="2733997543" sldId="9149"/>
        </pc:sldMkLst>
        <pc:spChg chg="mod">
          <ac:chgData name="Stefano Luigi Decadri (IT)" userId="d63efde8-f420-43cc-88a4-a652a9dd89c7" providerId="ADAL" clId="{48D85EE2-E196-446A-9CE9-062503B55325}" dt="2025-03-12T10:03:20.903" v="17879" actId="255"/>
          <ac:spMkLst>
            <pc:docMk/>
            <pc:sldMk cId="2733997543" sldId="9149"/>
            <ac:spMk id="7" creationId="{89DCC003-0E74-5A28-BF1F-DC4D755EFA45}"/>
          </ac:spMkLst>
        </pc:spChg>
        <pc:spChg chg="mod">
          <ac:chgData name="Stefano Luigi Decadri (IT)" userId="d63efde8-f420-43cc-88a4-a652a9dd89c7" providerId="ADAL" clId="{48D85EE2-E196-446A-9CE9-062503B55325}" dt="2025-03-12T10:03:20.903" v="17879" actId="255"/>
          <ac:spMkLst>
            <pc:docMk/>
            <pc:sldMk cId="2733997543" sldId="9149"/>
            <ac:spMk id="8" creationId="{395C7C96-3289-8C4C-4EBD-4CBCCB29339A}"/>
          </ac:spMkLst>
        </pc:spChg>
        <pc:spChg chg="mod">
          <ac:chgData name="Stefano Luigi Decadri (IT)" userId="d63efde8-f420-43cc-88a4-a652a9dd89c7" providerId="ADAL" clId="{48D85EE2-E196-446A-9CE9-062503B55325}" dt="2025-03-12T10:03:20.903" v="17879" actId="255"/>
          <ac:spMkLst>
            <pc:docMk/>
            <pc:sldMk cId="2733997543" sldId="9149"/>
            <ac:spMk id="9" creationId="{C7B435DF-02ED-35C2-97C9-6E95E0D37EA0}"/>
          </ac:spMkLst>
        </pc:spChg>
        <pc:spChg chg="mod">
          <ac:chgData name="Stefano Luigi Decadri (IT)" userId="d63efde8-f420-43cc-88a4-a652a9dd89c7" providerId="ADAL" clId="{48D85EE2-E196-446A-9CE9-062503B55325}" dt="2025-03-12T10:03:20.903" v="17879" actId="255"/>
          <ac:spMkLst>
            <pc:docMk/>
            <pc:sldMk cId="2733997543" sldId="9149"/>
            <ac:spMk id="11" creationId="{EB22C5E4-CB07-CE31-C83A-8940316BFCC9}"/>
          </ac:spMkLst>
        </pc:spChg>
        <pc:spChg chg="mod">
          <ac:chgData name="Stefano Luigi Decadri (IT)" userId="d63efde8-f420-43cc-88a4-a652a9dd89c7" providerId="ADAL" clId="{48D85EE2-E196-446A-9CE9-062503B55325}" dt="2025-03-12T10:03:20.903" v="17879" actId="255"/>
          <ac:spMkLst>
            <pc:docMk/>
            <pc:sldMk cId="2733997543" sldId="9149"/>
            <ac:spMk id="12" creationId="{1ACA9F43-0EF9-CE87-60D7-6D3CA602AAFB}"/>
          </ac:spMkLst>
        </pc:spChg>
        <pc:spChg chg="mod">
          <ac:chgData name="Stefano Luigi Decadri (IT)" userId="d63efde8-f420-43cc-88a4-a652a9dd89c7" providerId="ADAL" clId="{48D85EE2-E196-446A-9CE9-062503B55325}" dt="2025-03-12T10:03:20.903" v="17879" actId="255"/>
          <ac:spMkLst>
            <pc:docMk/>
            <pc:sldMk cId="2733997543" sldId="9149"/>
            <ac:spMk id="13" creationId="{C46369E8-111A-BDF8-587D-3EC08A84E49E}"/>
          </ac:spMkLst>
        </pc:spChg>
        <pc:spChg chg="mod">
          <ac:chgData name="Stefano Luigi Decadri (IT)" userId="d63efde8-f420-43cc-88a4-a652a9dd89c7" providerId="ADAL" clId="{48D85EE2-E196-446A-9CE9-062503B55325}" dt="2025-03-12T10:03:20.903" v="17879" actId="255"/>
          <ac:spMkLst>
            <pc:docMk/>
            <pc:sldMk cId="2733997543" sldId="9149"/>
            <ac:spMk id="14" creationId="{242BCB29-2B92-385A-31C8-30A1F7693D23}"/>
          </ac:spMkLst>
        </pc:spChg>
        <pc:spChg chg="mod">
          <ac:chgData name="Stefano Luigi Decadri (IT)" userId="d63efde8-f420-43cc-88a4-a652a9dd89c7" providerId="ADAL" clId="{48D85EE2-E196-446A-9CE9-062503B55325}" dt="2025-03-12T10:03:20.903" v="17879" actId="255"/>
          <ac:spMkLst>
            <pc:docMk/>
            <pc:sldMk cId="2733997543" sldId="9149"/>
            <ac:spMk id="15" creationId="{FB818BCB-CD1F-6C5E-43B5-3EA4DF041A04}"/>
          </ac:spMkLst>
        </pc:spChg>
        <pc:spChg chg="mod">
          <ac:chgData name="Stefano Luigi Decadri (IT)" userId="d63efde8-f420-43cc-88a4-a652a9dd89c7" providerId="ADAL" clId="{48D85EE2-E196-446A-9CE9-062503B55325}" dt="2025-03-12T10:03:32.467" v="17885" actId="1037"/>
          <ac:spMkLst>
            <pc:docMk/>
            <pc:sldMk cId="2733997543" sldId="9149"/>
            <ac:spMk id="17" creationId="{CB60A8B9-FA89-0E4A-52FE-A77AB07408A9}"/>
          </ac:spMkLst>
        </pc:spChg>
        <pc:spChg chg="mod">
          <ac:chgData name="Stefano Luigi Decadri (IT)" userId="d63efde8-f420-43cc-88a4-a652a9dd89c7" providerId="ADAL" clId="{48D85EE2-E196-446A-9CE9-062503B55325}" dt="2025-03-12T10:03:43.249" v="17888"/>
          <ac:spMkLst>
            <pc:docMk/>
            <pc:sldMk cId="2733997543" sldId="9149"/>
            <ac:spMk id="18" creationId="{FA42FD56-3255-792E-C290-7EB518E46D9C}"/>
          </ac:spMkLst>
        </pc:spChg>
        <pc:spChg chg="add mod">
          <ac:chgData name="Stefano Luigi Decadri (IT)" userId="d63efde8-f420-43cc-88a4-a652a9dd89c7" providerId="ADAL" clId="{48D85EE2-E196-446A-9CE9-062503B55325}" dt="2025-03-12T10:04:22.203" v="17970" actId="1038"/>
          <ac:spMkLst>
            <pc:docMk/>
            <pc:sldMk cId="2733997543" sldId="9149"/>
            <ac:spMk id="20" creationId="{6CBB8757-EBC8-2245-0444-99FB0D5B20A1}"/>
          </ac:spMkLst>
        </pc:spChg>
        <pc:spChg chg="mod">
          <ac:chgData name="Stefano Luigi Decadri (IT)" userId="d63efde8-f420-43cc-88a4-a652a9dd89c7" providerId="ADAL" clId="{48D85EE2-E196-446A-9CE9-062503B55325}" dt="2025-03-12T10:02:59.182" v="17878" actId="20577"/>
          <ac:spMkLst>
            <pc:docMk/>
            <pc:sldMk cId="2733997543" sldId="9149"/>
            <ac:spMk id="41" creationId="{E930444C-4437-25FD-10E3-06237A8E617A}"/>
          </ac:spMkLst>
        </pc:spChg>
        <pc:spChg chg="del mod">
          <ac:chgData name="Stefano Luigi Decadri (IT)" userId="d63efde8-f420-43cc-88a4-a652a9dd89c7" providerId="ADAL" clId="{48D85EE2-E196-446A-9CE9-062503B55325}" dt="2025-03-12T10:03:42.810" v="17887" actId="478"/>
          <ac:spMkLst>
            <pc:docMk/>
            <pc:sldMk cId="2733997543" sldId="9149"/>
            <ac:spMk id="45" creationId="{125BFAE4-092B-B0BC-716B-00341B902133}"/>
          </ac:spMkLst>
        </pc:spChg>
        <pc:spChg chg="mod">
          <ac:chgData name="Stefano Luigi Decadri (IT)" userId="d63efde8-f420-43cc-88a4-a652a9dd89c7" providerId="ADAL" clId="{48D85EE2-E196-446A-9CE9-062503B55325}" dt="2025-03-08T16:20:52.057" v="14363" actId="400"/>
          <ac:spMkLst>
            <pc:docMk/>
            <pc:sldMk cId="2733997543" sldId="9149"/>
            <ac:spMk id="55" creationId="{91DA47FC-D6C3-6521-A61E-CA2767F020D6}"/>
          </ac:spMkLst>
        </pc:spChg>
        <pc:spChg chg="mod">
          <ac:chgData name="Stefano Luigi Decadri (IT)" userId="d63efde8-f420-43cc-88a4-a652a9dd89c7" providerId="ADAL" clId="{48D85EE2-E196-446A-9CE9-062503B55325}" dt="2025-03-12T10:05:17.674" v="17983" actId="123"/>
          <ac:spMkLst>
            <pc:docMk/>
            <pc:sldMk cId="2733997543" sldId="9149"/>
            <ac:spMk id="84" creationId="{DDAFDBA9-0A10-D7C1-B57F-42A015C6E62F}"/>
          </ac:spMkLst>
        </pc:spChg>
        <pc:grpChg chg="add mod">
          <ac:chgData name="Stefano Luigi Decadri (IT)" userId="d63efde8-f420-43cc-88a4-a652a9dd89c7" providerId="ADAL" clId="{48D85EE2-E196-446A-9CE9-062503B55325}" dt="2025-03-12T10:04:27.686" v="17971" actId="1076"/>
          <ac:grpSpMkLst>
            <pc:docMk/>
            <pc:sldMk cId="2733997543" sldId="9149"/>
            <ac:grpSpMk id="3" creationId="{AA1FE806-912F-7CCD-945F-2BFA6009322E}"/>
          </ac:grpSpMkLst>
        </pc:grpChg>
        <pc:grpChg chg="del">
          <ac:chgData name="Stefano Luigi Decadri (IT)" userId="d63efde8-f420-43cc-88a4-a652a9dd89c7" providerId="ADAL" clId="{48D85EE2-E196-446A-9CE9-062503B55325}" dt="2025-03-12T10:03:42.810" v="17887" actId="478"/>
          <ac:grpSpMkLst>
            <pc:docMk/>
            <pc:sldMk cId="2733997543" sldId="9149"/>
            <ac:grpSpMk id="42" creationId="{4AF0C4D4-4439-8BB7-F7B9-C9F4B25B45D0}"/>
          </ac:grpSpMkLst>
        </pc:grpChg>
        <pc:picChg chg="mod">
          <ac:chgData name="Stefano Luigi Decadri (IT)" userId="d63efde8-f420-43cc-88a4-a652a9dd89c7" providerId="ADAL" clId="{48D85EE2-E196-446A-9CE9-062503B55325}" dt="2025-03-12T10:03:43.249" v="17888"/>
          <ac:picMkLst>
            <pc:docMk/>
            <pc:sldMk cId="2733997543" sldId="9149"/>
            <ac:picMk id="19" creationId="{154DA85B-9E67-AF09-E764-ACF757BF485B}"/>
          </ac:picMkLst>
        </pc:picChg>
      </pc:sldChg>
      <pc:sldChg chg="addSp delSp modSp mod modNotesTx">
        <pc:chgData name="Stefano Luigi Decadri (IT)" userId="d63efde8-f420-43cc-88a4-a652a9dd89c7" providerId="ADAL" clId="{48D85EE2-E196-446A-9CE9-062503B55325}" dt="2025-03-12T10:13:00.061" v="18283" actId="1036"/>
        <pc:sldMkLst>
          <pc:docMk/>
          <pc:sldMk cId="566757907" sldId="9150"/>
        </pc:sldMkLst>
        <pc:spChg chg="add mod">
          <ac:chgData name="Stefano Luigi Decadri (IT)" userId="d63efde8-f420-43cc-88a4-a652a9dd89c7" providerId="ADAL" clId="{48D85EE2-E196-446A-9CE9-062503B55325}" dt="2025-03-12T10:08:21.125" v="18066" actId="20577"/>
          <ac:spMkLst>
            <pc:docMk/>
            <pc:sldMk cId="566757907" sldId="9150"/>
            <ac:spMk id="13" creationId="{5A4C096B-8991-8D69-041D-82621634A595}"/>
          </ac:spMkLst>
        </pc:spChg>
        <pc:spChg chg="add del mod modVis">
          <ac:chgData name="Stefano Luigi Decadri (IT)" userId="d63efde8-f420-43cc-88a4-a652a9dd89c7" providerId="ADAL" clId="{48D85EE2-E196-446A-9CE9-062503B55325}" dt="2025-03-12T10:08:43.857" v="18094"/>
          <ac:spMkLst>
            <pc:docMk/>
            <pc:sldMk cId="566757907" sldId="9150"/>
            <ac:spMk id="16" creationId="{9B25098B-DF37-21C2-5C8B-3C31EA15FC5D}"/>
          </ac:spMkLst>
        </pc:spChg>
        <pc:spChg chg="add mod">
          <ac:chgData name="Stefano Luigi Decadri (IT)" userId="d63efde8-f420-43cc-88a4-a652a9dd89c7" providerId="ADAL" clId="{48D85EE2-E196-446A-9CE9-062503B55325}" dt="2025-03-12T10:12:56.611" v="18274"/>
          <ac:spMkLst>
            <pc:docMk/>
            <pc:sldMk cId="566757907" sldId="9150"/>
            <ac:spMk id="17" creationId="{CA368E29-C296-CB1F-F853-C85AE9C97C77}"/>
          </ac:spMkLst>
        </pc:spChg>
        <pc:spChg chg="mod">
          <ac:chgData name="Stefano Luigi Decadri (IT)" userId="d63efde8-f420-43cc-88a4-a652a9dd89c7" providerId="ADAL" clId="{48D85EE2-E196-446A-9CE9-062503B55325}" dt="2025-03-12T10:08:43.827" v="18073" actId="948"/>
          <ac:spMkLst>
            <pc:docMk/>
            <pc:sldMk cId="566757907" sldId="9150"/>
            <ac:spMk id="35" creationId="{9364AFDF-0425-B8C6-DB8F-17DAEF5D16D2}"/>
          </ac:spMkLst>
        </pc:spChg>
        <pc:spChg chg="mod">
          <ac:chgData name="Stefano Luigi Decadri (IT)" userId="d63efde8-f420-43cc-88a4-a652a9dd89c7" providerId="ADAL" clId="{48D85EE2-E196-446A-9CE9-062503B55325}" dt="2025-03-12T10:08:07.492" v="18036" actId="1036"/>
          <ac:spMkLst>
            <pc:docMk/>
            <pc:sldMk cId="566757907" sldId="9150"/>
            <ac:spMk id="52" creationId="{E26B746A-E147-E352-13D1-0DDB909F61CB}"/>
          </ac:spMkLst>
        </pc:spChg>
        <pc:spChg chg="mod">
          <ac:chgData name="Stefano Luigi Decadri (IT)" userId="d63efde8-f420-43cc-88a4-a652a9dd89c7" providerId="ADAL" clId="{48D85EE2-E196-446A-9CE9-062503B55325}" dt="2025-03-12T10:11:01.859" v="18188" actId="1036"/>
          <ac:spMkLst>
            <pc:docMk/>
            <pc:sldMk cId="566757907" sldId="9150"/>
            <ac:spMk id="67" creationId="{1824DA29-B11B-E4E3-2F72-787CB602C390}"/>
          </ac:spMkLst>
        </pc:spChg>
        <pc:spChg chg="mod">
          <ac:chgData name="Stefano Luigi Decadri (IT)" userId="d63efde8-f420-43cc-88a4-a652a9dd89c7" providerId="ADAL" clId="{48D85EE2-E196-446A-9CE9-062503B55325}" dt="2025-03-12T10:11:01.859" v="18188" actId="1036"/>
          <ac:spMkLst>
            <pc:docMk/>
            <pc:sldMk cId="566757907" sldId="9150"/>
            <ac:spMk id="68" creationId="{A7D23C9C-898C-F17D-FF72-540953951192}"/>
          </ac:spMkLst>
        </pc:spChg>
        <pc:spChg chg="mod">
          <ac:chgData name="Stefano Luigi Decadri (IT)" userId="d63efde8-f420-43cc-88a4-a652a9dd89c7" providerId="ADAL" clId="{48D85EE2-E196-446A-9CE9-062503B55325}" dt="2025-03-12T10:11:01.859" v="18188" actId="1036"/>
          <ac:spMkLst>
            <pc:docMk/>
            <pc:sldMk cId="566757907" sldId="9150"/>
            <ac:spMk id="69" creationId="{3E6443AC-0D87-681A-22EE-2787D30D7E28}"/>
          </ac:spMkLst>
        </pc:spChg>
        <pc:spChg chg="mod">
          <ac:chgData name="Stefano Luigi Decadri (IT)" userId="d63efde8-f420-43cc-88a4-a652a9dd89c7" providerId="ADAL" clId="{48D85EE2-E196-446A-9CE9-062503B55325}" dt="2025-03-12T10:11:01.859" v="18188" actId="1036"/>
          <ac:spMkLst>
            <pc:docMk/>
            <pc:sldMk cId="566757907" sldId="9150"/>
            <ac:spMk id="71" creationId="{305B53D5-B693-EB0B-9C84-98060B539013}"/>
          </ac:spMkLst>
        </pc:spChg>
        <pc:spChg chg="mod">
          <ac:chgData name="Stefano Luigi Decadri (IT)" userId="d63efde8-f420-43cc-88a4-a652a9dd89c7" providerId="ADAL" clId="{48D85EE2-E196-446A-9CE9-062503B55325}" dt="2025-03-10T08:57:23.967" v="15094" actId="20577"/>
          <ac:spMkLst>
            <pc:docMk/>
            <pc:sldMk cId="566757907" sldId="9150"/>
            <ac:spMk id="74" creationId="{7E92FCD6-E0A2-A484-4C21-9EA020C39583}"/>
          </ac:spMkLst>
        </pc:spChg>
        <pc:spChg chg="mod">
          <ac:chgData name="Stefano Luigi Decadri (IT)" userId="d63efde8-f420-43cc-88a4-a652a9dd89c7" providerId="ADAL" clId="{48D85EE2-E196-446A-9CE9-062503B55325}" dt="2025-03-12T10:11:01.859" v="18188" actId="1036"/>
          <ac:spMkLst>
            <pc:docMk/>
            <pc:sldMk cId="566757907" sldId="9150"/>
            <ac:spMk id="76" creationId="{6633E8FD-FDAD-9390-F6D6-63CF6F801DD8}"/>
          </ac:spMkLst>
        </pc:spChg>
        <pc:spChg chg="del mod">
          <ac:chgData name="Stefano Luigi Decadri (IT)" userId="d63efde8-f420-43cc-88a4-a652a9dd89c7" providerId="ADAL" clId="{48D85EE2-E196-446A-9CE9-062503B55325}" dt="2025-03-12T10:12:56.278" v="18273" actId="478"/>
          <ac:spMkLst>
            <pc:docMk/>
            <pc:sldMk cId="566757907" sldId="9150"/>
            <ac:spMk id="77" creationId="{08025509-EABB-A35C-654A-CF530FA44114}"/>
          </ac:spMkLst>
        </pc:spChg>
        <pc:spChg chg="mod">
          <ac:chgData name="Stefano Luigi Decadri (IT)" userId="d63efde8-f420-43cc-88a4-a652a9dd89c7" providerId="ADAL" clId="{48D85EE2-E196-446A-9CE9-062503B55325}" dt="2025-03-12T10:13:00.061" v="18283" actId="1036"/>
          <ac:spMkLst>
            <pc:docMk/>
            <pc:sldMk cId="566757907" sldId="9150"/>
            <ac:spMk id="78" creationId="{7F11B5B2-5EC9-7C55-3929-C239E7F14804}"/>
          </ac:spMkLst>
        </pc:spChg>
        <pc:grpChg chg="mod">
          <ac:chgData name="Stefano Luigi Decadri (IT)" userId="d63efde8-f420-43cc-88a4-a652a9dd89c7" providerId="ADAL" clId="{48D85EE2-E196-446A-9CE9-062503B55325}" dt="2025-03-12T10:08:14" v="18048" actId="14100"/>
          <ac:grpSpMkLst>
            <pc:docMk/>
            <pc:sldMk cId="566757907" sldId="9150"/>
            <ac:grpSpMk id="60" creationId="{22A068F1-D95F-6E1F-0853-7BAD8101B1FD}"/>
          </ac:grpSpMkLst>
        </pc:grpChg>
        <pc:grpChg chg="mod">
          <ac:chgData name="Stefano Luigi Decadri (IT)" userId="d63efde8-f420-43cc-88a4-a652a9dd89c7" providerId="ADAL" clId="{48D85EE2-E196-446A-9CE9-062503B55325}" dt="2025-03-12T10:11:07.330" v="18198" actId="1035"/>
          <ac:grpSpMkLst>
            <pc:docMk/>
            <pc:sldMk cId="566757907" sldId="9150"/>
            <ac:grpSpMk id="62" creationId="{DA971A3D-7C55-8C93-DC54-E2A487E982A9}"/>
          </ac:grpSpMkLst>
        </pc:grpChg>
        <pc:graphicFrameChg chg="mod">
          <ac:chgData name="Stefano Luigi Decadri (IT)" userId="d63efde8-f420-43cc-88a4-a652a9dd89c7" providerId="ADAL" clId="{48D85EE2-E196-446A-9CE9-062503B55325}" dt="2025-03-12T10:08:43.858" v="18096"/>
          <ac:graphicFrameMkLst>
            <pc:docMk/>
            <pc:sldMk cId="566757907" sldId="9150"/>
            <ac:graphicFrameMk id="5" creationId="{8CF280A8-2784-FF52-57F3-1122F352DC18}"/>
          </ac:graphicFrameMkLst>
        </pc:graphicFrameChg>
        <pc:picChg chg="mod">
          <ac:chgData name="Stefano Luigi Decadri (IT)" userId="d63efde8-f420-43cc-88a4-a652a9dd89c7" providerId="ADAL" clId="{48D85EE2-E196-446A-9CE9-062503B55325}" dt="2025-03-12T10:11:01.859" v="18188" actId="1036"/>
          <ac:picMkLst>
            <pc:docMk/>
            <pc:sldMk cId="566757907" sldId="9150"/>
            <ac:picMk id="6" creationId="{5CDF9A35-490F-6A68-75EF-CCA6CFA00F9C}"/>
          </ac:picMkLst>
        </pc:picChg>
        <pc:picChg chg="mod">
          <ac:chgData name="Stefano Luigi Decadri (IT)" userId="d63efde8-f420-43cc-88a4-a652a9dd89c7" providerId="ADAL" clId="{48D85EE2-E196-446A-9CE9-062503B55325}" dt="2025-03-12T10:11:01.859" v="18188" actId="1036"/>
          <ac:picMkLst>
            <pc:docMk/>
            <pc:sldMk cId="566757907" sldId="9150"/>
            <ac:picMk id="12" creationId="{A72CF6F3-03DF-79F4-F4F3-F030ACF74950}"/>
          </ac:picMkLst>
        </pc:picChg>
        <pc:picChg chg="mod">
          <ac:chgData name="Stefano Luigi Decadri (IT)" userId="d63efde8-f420-43cc-88a4-a652a9dd89c7" providerId="ADAL" clId="{48D85EE2-E196-446A-9CE9-062503B55325}" dt="2025-03-10T08:52:37.223" v="14826" actId="1076"/>
          <ac:picMkLst>
            <pc:docMk/>
            <pc:sldMk cId="566757907" sldId="9150"/>
            <ac:picMk id="45" creationId="{92248CF1-2C8A-8AF1-B462-4E464B788706}"/>
          </ac:picMkLst>
        </pc:picChg>
        <pc:picChg chg="mod">
          <ac:chgData name="Stefano Luigi Decadri (IT)" userId="d63efde8-f420-43cc-88a4-a652a9dd89c7" providerId="ADAL" clId="{48D85EE2-E196-446A-9CE9-062503B55325}" dt="2025-03-12T10:08:14" v="18048" actId="14100"/>
          <ac:picMkLst>
            <pc:docMk/>
            <pc:sldMk cId="566757907" sldId="9150"/>
            <ac:picMk id="53" creationId="{33DCA3A0-8E20-879F-97D1-3BBFA4247D69}"/>
          </ac:picMkLst>
        </pc:picChg>
      </pc:sldChg>
      <pc:sldChg chg="addSp delSp modSp mod modNotesTx">
        <pc:chgData name="Stefano Luigi Decadri (IT)" userId="d63efde8-f420-43cc-88a4-a652a9dd89c7" providerId="ADAL" clId="{48D85EE2-E196-446A-9CE9-062503B55325}" dt="2025-03-10T09:23:34.379" v="16401" actId="20577"/>
        <pc:sldMkLst>
          <pc:docMk/>
          <pc:sldMk cId="154624038" sldId="9151"/>
        </pc:sldMkLst>
      </pc:sldChg>
      <pc:sldChg chg="addSp delSp modSp mod modNotesTx">
        <pc:chgData name="Stefano Luigi Decadri (IT)" userId="d63efde8-f420-43cc-88a4-a652a9dd89c7" providerId="ADAL" clId="{48D85EE2-E196-446A-9CE9-062503B55325}" dt="2025-03-12T10:15:11.809" v="18375" actId="1076"/>
        <pc:sldMkLst>
          <pc:docMk/>
          <pc:sldMk cId="2911906081" sldId="9152"/>
        </pc:sldMkLst>
        <pc:spChg chg="mod">
          <ac:chgData name="Stefano Luigi Decadri (IT)" userId="d63efde8-f420-43cc-88a4-a652a9dd89c7" providerId="ADAL" clId="{48D85EE2-E196-446A-9CE9-062503B55325}" dt="2025-03-10T09:01:13.208" v="15491" actId="948"/>
          <ac:spMkLst>
            <pc:docMk/>
            <pc:sldMk cId="2911906081" sldId="9152"/>
            <ac:spMk id="35" creationId="{7DB3CD9B-B1A9-B982-6E04-F007B4EBDBEA}"/>
          </ac:spMkLst>
        </pc:spChg>
        <pc:spChg chg="mod">
          <ac:chgData name="Stefano Luigi Decadri (IT)" userId="d63efde8-f420-43cc-88a4-a652a9dd89c7" providerId="ADAL" clId="{48D85EE2-E196-446A-9CE9-062503B55325}" dt="2025-03-12T10:15:11.809" v="18375" actId="1076"/>
          <ac:spMkLst>
            <pc:docMk/>
            <pc:sldMk cId="2911906081" sldId="9152"/>
            <ac:spMk id="52" creationId="{A3144788-34ED-9969-58D6-D9AEE0662AFA}"/>
          </ac:spMkLst>
        </pc:spChg>
        <pc:graphicFrameChg chg="mod">
          <ac:chgData name="Stefano Luigi Decadri (IT)" userId="d63efde8-f420-43cc-88a4-a652a9dd89c7" providerId="ADAL" clId="{48D85EE2-E196-446A-9CE9-062503B55325}" dt="2025-03-10T09:01:13.339" v="15514"/>
          <ac:graphicFrameMkLst>
            <pc:docMk/>
            <pc:sldMk cId="2911906081" sldId="9152"/>
            <ac:graphicFrameMk id="5" creationId="{71E8A32A-9C7F-998A-16D9-F7C58814E17B}"/>
          </ac:graphicFrameMkLst>
        </pc:graphicFrameChg>
      </pc:sldChg>
      <pc:sldChg chg="modSp mod modNotesTx">
        <pc:chgData name="Stefano Luigi Decadri (IT)" userId="d63efde8-f420-43cc-88a4-a652a9dd89c7" providerId="ADAL" clId="{48D85EE2-E196-446A-9CE9-062503B55325}" dt="2025-03-12T09:52:36.853" v="17409" actId="20577"/>
        <pc:sldMkLst>
          <pc:docMk/>
          <pc:sldMk cId="1665219891" sldId="9154"/>
        </pc:sldMkLst>
        <pc:spChg chg="mod">
          <ac:chgData name="Stefano Luigi Decadri (IT)" userId="d63efde8-f420-43cc-88a4-a652a9dd89c7" providerId="ADAL" clId="{48D85EE2-E196-446A-9CE9-062503B55325}" dt="2025-03-12T09:51:09.858" v="17356" actId="14100"/>
          <ac:spMkLst>
            <pc:docMk/>
            <pc:sldMk cId="1665219891" sldId="9154"/>
            <ac:spMk id="86" creationId="{8129CDFC-542E-9F56-0EA4-7D2A8FD5C541}"/>
          </ac:spMkLst>
        </pc:spChg>
        <pc:spChg chg="mod">
          <ac:chgData name="Stefano Luigi Decadri (IT)" userId="d63efde8-f420-43cc-88a4-a652a9dd89c7" providerId="ADAL" clId="{48D85EE2-E196-446A-9CE9-062503B55325}" dt="2025-03-12T09:52:00.631" v="17401" actId="6549"/>
          <ac:spMkLst>
            <pc:docMk/>
            <pc:sldMk cId="1665219891" sldId="9154"/>
            <ac:spMk id="102" creationId="{3347D7DA-FBB3-7899-7CA4-2DB9D13FCB31}"/>
          </ac:spMkLst>
        </pc:spChg>
        <pc:spChg chg="mod">
          <ac:chgData name="Stefano Luigi Decadri (IT)" userId="d63efde8-f420-43cc-88a4-a652a9dd89c7" providerId="ADAL" clId="{48D85EE2-E196-446A-9CE9-062503B55325}" dt="2025-03-12T09:52:36.853" v="17409" actId="20577"/>
          <ac:spMkLst>
            <pc:docMk/>
            <pc:sldMk cId="1665219891" sldId="9154"/>
            <ac:spMk id="117" creationId="{D0348CCB-894D-0F51-B14B-392EFA545647}"/>
          </ac:spMkLst>
        </pc:spChg>
        <pc:grpChg chg="mod">
          <ac:chgData name="Stefano Luigi Decadri (IT)" userId="d63efde8-f420-43cc-88a4-a652a9dd89c7" providerId="ADAL" clId="{48D85EE2-E196-446A-9CE9-062503B55325}" dt="2025-03-07T12:46:09.703" v="13471" actId="1036"/>
          <ac:grpSpMkLst>
            <pc:docMk/>
            <pc:sldMk cId="1665219891" sldId="9154"/>
            <ac:grpSpMk id="99" creationId="{ACED944E-C347-56F8-146C-C9561BD59FCF}"/>
          </ac:grpSpMkLst>
        </pc:grpChg>
        <pc:grpChg chg="mod">
          <ac:chgData name="Stefano Luigi Decadri (IT)" userId="d63efde8-f420-43cc-88a4-a652a9dd89c7" providerId="ADAL" clId="{48D85EE2-E196-446A-9CE9-062503B55325}" dt="2025-03-07T12:46:09.703" v="13471" actId="1036"/>
          <ac:grpSpMkLst>
            <pc:docMk/>
            <pc:sldMk cId="1665219891" sldId="9154"/>
            <ac:grpSpMk id="114" creationId="{233B8F52-A181-916B-A680-AAE8C7C239A0}"/>
          </ac:grpSpMkLst>
        </pc:grpChg>
        <pc:graphicFrameChg chg="modGraphic">
          <ac:chgData name="Stefano Luigi Decadri (IT)" userId="d63efde8-f420-43cc-88a4-a652a9dd89c7" providerId="ADAL" clId="{48D85EE2-E196-446A-9CE9-062503B55325}" dt="2025-03-07T12:47:59.117" v="13522" actId="255"/>
          <ac:graphicFrameMkLst>
            <pc:docMk/>
            <pc:sldMk cId="1665219891" sldId="9154"/>
            <ac:graphicFrameMk id="82" creationId="{09DA88A7-0918-0589-E91B-7706EA3ABFB4}"/>
          </ac:graphicFrameMkLst>
        </pc:graphicFrameChg>
        <pc:graphicFrameChg chg="mod modGraphic">
          <ac:chgData name="Stefano Luigi Decadri (IT)" userId="d63efde8-f420-43cc-88a4-a652a9dd89c7" providerId="ADAL" clId="{48D85EE2-E196-446A-9CE9-062503B55325}" dt="2025-03-07T12:47:54.700" v="13521" actId="255"/>
          <ac:graphicFrameMkLst>
            <pc:docMk/>
            <pc:sldMk cId="1665219891" sldId="9154"/>
            <ac:graphicFrameMk id="85" creationId="{7648AAAF-E48E-6527-C33B-C7CBC41264A6}"/>
          </ac:graphicFrameMkLst>
        </pc:graphicFrameChg>
        <pc:picChg chg="mod">
          <ac:chgData name="Stefano Luigi Decadri (IT)" userId="d63efde8-f420-43cc-88a4-a652a9dd89c7" providerId="ADAL" clId="{48D85EE2-E196-446A-9CE9-062503B55325}" dt="2025-03-12T09:51:05.913" v="17355" actId="1037"/>
          <ac:picMkLst>
            <pc:docMk/>
            <pc:sldMk cId="1665219891" sldId="9154"/>
            <ac:picMk id="88" creationId="{66972D3E-44E8-25F0-8D47-7815A5510A7C}"/>
          </ac:picMkLst>
        </pc:picChg>
        <pc:picChg chg="mod">
          <ac:chgData name="Stefano Luigi Decadri (IT)" userId="d63efde8-f420-43cc-88a4-a652a9dd89c7" providerId="ADAL" clId="{48D85EE2-E196-446A-9CE9-062503B55325}" dt="2025-03-12T09:51:05.913" v="17355" actId="1037"/>
          <ac:picMkLst>
            <pc:docMk/>
            <pc:sldMk cId="1665219891" sldId="9154"/>
            <ac:picMk id="90" creationId="{ACB3BBC6-DFAC-C063-15EF-0B8D8A9DDE2D}"/>
          </ac:picMkLst>
        </pc:picChg>
        <pc:picChg chg="mod">
          <ac:chgData name="Stefano Luigi Decadri (IT)" userId="d63efde8-f420-43cc-88a4-a652a9dd89c7" providerId="ADAL" clId="{48D85EE2-E196-446A-9CE9-062503B55325}" dt="2025-03-12T09:51:05.913" v="17355" actId="1037"/>
          <ac:picMkLst>
            <pc:docMk/>
            <pc:sldMk cId="1665219891" sldId="9154"/>
            <ac:picMk id="92" creationId="{7B38748E-3D8C-2040-8F5D-01A82873228F}"/>
          </ac:picMkLst>
        </pc:picChg>
        <pc:picChg chg="mod">
          <ac:chgData name="Stefano Luigi Decadri (IT)" userId="d63efde8-f420-43cc-88a4-a652a9dd89c7" providerId="ADAL" clId="{48D85EE2-E196-446A-9CE9-062503B55325}" dt="2025-03-12T09:51:05.913" v="17355" actId="1037"/>
          <ac:picMkLst>
            <pc:docMk/>
            <pc:sldMk cId="1665219891" sldId="9154"/>
            <ac:picMk id="96" creationId="{5A271038-82ED-2DD8-04E4-FBD2EA453750}"/>
          </ac:picMkLst>
        </pc:picChg>
        <pc:picChg chg="mod">
          <ac:chgData name="Stefano Luigi Decadri (IT)" userId="d63efde8-f420-43cc-88a4-a652a9dd89c7" providerId="ADAL" clId="{48D85EE2-E196-446A-9CE9-062503B55325}" dt="2025-03-12T09:49:33.614" v="17226" actId="1036"/>
          <ac:picMkLst>
            <pc:docMk/>
            <pc:sldMk cId="1665219891" sldId="9154"/>
            <ac:picMk id="106" creationId="{F9AFF3A2-B8D6-4541-DD86-829A6C9FC89F}"/>
          </ac:picMkLst>
        </pc:picChg>
        <pc:picChg chg="mod">
          <ac:chgData name="Stefano Luigi Decadri (IT)" userId="d63efde8-f420-43cc-88a4-a652a9dd89c7" providerId="ADAL" clId="{48D85EE2-E196-446A-9CE9-062503B55325}" dt="2025-03-12T09:49:30.596" v="17219" actId="1036"/>
          <ac:picMkLst>
            <pc:docMk/>
            <pc:sldMk cId="1665219891" sldId="9154"/>
            <ac:picMk id="108" creationId="{A9A6B90F-139B-4314-AED1-F36A55F6AC74}"/>
          </ac:picMkLst>
        </pc:picChg>
        <pc:picChg chg="mod">
          <ac:chgData name="Stefano Luigi Decadri (IT)" userId="d63efde8-f420-43cc-88a4-a652a9dd89c7" providerId="ADAL" clId="{48D85EE2-E196-446A-9CE9-062503B55325}" dt="2025-03-12T09:49:35.759" v="17233" actId="1036"/>
          <ac:picMkLst>
            <pc:docMk/>
            <pc:sldMk cId="1665219891" sldId="9154"/>
            <ac:picMk id="110" creationId="{D24D2FDA-E370-509E-E29A-63BC7EAFBAFC}"/>
          </ac:picMkLst>
        </pc:picChg>
      </pc:sldChg>
      <pc:sldChg chg="addSp delSp modSp mod modNotesTx">
        <pc:chgData name="Stefano Luigi Decadri (IT)" userId="d63efde8-f420-43cc-88a4-a652a9dd89c7" providerId="ADAL" clId="{48D85EE2-E196-446A-9CE9-062503B55325}" dt="2025-03-12T10:17:56.165" v="18532" actId="14100"/>
        <pc:sldMkLst>
          <pc:docMk/>
          <pc:sldMk cId="3445098351" sldId="9155"/>
        </pc:sldMkLst>
        <pc:spChg chg="add del mod modVis">
          <ac:chgData name="Stefano Luigi Decadri (IT)" userId="d63efde8-f420-43cc-88a4-a652a9dd89c7" providerId="ADAL" clId="{48D85EE2-E196-446A-9CE9-062503B55325}" dt="2025-03-12T10:16:27.407" v="18447"/>
          <ac:spMkLst>
            <pc:docMk/>
            <pc:sldMk cId="3445098351" sldId="9155"/>
            <ac:spMk id="3" creationId="{DEDA69EB-D068-4AF4-CC9D-DF3C217FB6E2}"/>
          </ac:spMkLst>
        </pc:spChg>
        <pc:spChg chg="mod">
          <ac:chgData name="Stefano Luigi Decadri (IT)" userId="d63efde8-f420-43cc-88a4-a652a9dd89c7" providerId="ADAL" clId="{48D85EE2-E196-446A-9CE9-062503B55325}" dt="2025-03-12T10:16:32.587" v="18451" actId="948"/>
          <ac:spMkLst>
            <pc:docMk/>
            <pc:sldMk cId="3445098351" sldId="9155"/>
            <ac:spMk id="5" creationId="{10CA7AA0-CE21-821C-7D9F-3A7820651691}"/>
          </ac:spMkLst>
        </pc:spChg>
        <pc:spChg chg="add del mod modVis">
          <ac:chgData name="Stefano Luigi Decadri (IT)" userId="d63efde8-f420-43cc-88a4-a652a9dd89c7" providerId="ADAL" clId="{48D85EE2-E196-446A-9CE9-062503B55325}" dt="2025-03-12T10:16:32.610" v="18472"/>
          <ac:spMkLst>
            <pc:docMk/>
            <pc:sldMk cId="3445098351" sldId="9155"/>
            <ac:spMk id="6" creationId="{A743F81B-FEE8-FBB7-4495-CADB2181AEB5}"/>
          </ac:spMkLst>
        </pc:spChg>
        <pc:spChg chg="mod">
          <ac:chgData name="Stefano Luigi Decadri (IT)" userId="d63efde8-f420-43cc-88a4-a652a9dd89c7" providerId="ADAL" clId="{48D85EE2-E196-446A-9CE9-062503B55325}" dt="2025-03-12T10:16:50.759" v="18487" actId="242"/>
          <ac:spMkLst>
            <pc:docMk/>
            <pc:sldMk cId="3445098351" sldId="9155"/>
            <ac:spMk id="13" creationId="{6D1E2E35-6426-E37A-0717-9A74CBC91827}"/>
          </ac:spMkLst>
        </pc:spChg>
        <pc:spChg chg="mod">
          <ac:chgData name="Stefano Luigi Decadri (IT)" userId="d63efde8-f420-43cc-88a4-a652a9dd89c7" providerId="ADAL" clId="{48D85EE2-E196-446A-9CE9-062503B55325}" dt="2025-03-12T10:17:56.165" v="18532" actId="14100"/>
          <ac:spMkLst>
            <pc:docMk/>
            <pc:sldMk cId="3445098351" sldId="9155"/>
            <ac:spMk id="15" creationId="{C4593226-8412-CC44-EB14-A7EB385548AF}"/>
          </ac:spMkLst>
        </pc:spChg>
        <pc:graphicFrameChg chg="mod">
          <ac:chgData name="Stefano Luigi Decadri (IT)" userId="d63efde8-f420-43cc-88a4-a652a9dd89c7" providerId="ADAL" clId="{48D85EE2-E196-446A-9CE9-062503B55325}" dt="2025-03-12T10:16:32.611" v="18474"/>
          <ac:graphicFrameMkLst>
            <pc:docMk/>
            <pc:sldMk cId="3445098351" sldId="9155"/>
            <ac:graphicFrameMk id="31" creationId="{498461B0-CFA2-07CB-7C41-A049FD7181EC}"/>
          </ac:graphicFrameMkLst>
        </pc:graphicFrameChg>
        <pc:graphicFrameChg chg="mod modGraphic">
          <ac:chgData name="Stefano Luigi Decadri (IT)" userId="d63efde8-f420-43cc-88a4-a652a9dd89c7" providerId="ADAL" clId="{48D85EE2-E196-446A-9CE9-062503B55325}" dt="2025-03-12T10:17:16.837" v="18514" actId="1038"/>
          <ac:graphicFrameMkLst>
            <pc:docMk/>
            <pc:sldMk cId="3445098351" sldId="9155"/>
            <ac:graphicFrameMk id="53" creationId="{C09DFC0C-31AE-0280-958B-B20233CAE207}"/>
          </ac:graphicFrameMkLst>
        </pc:graphicFrameChg>
        <pc:picChg chg="mod">
          <ac:chgData name="Stefano Luigi Decadri (IT)" userId="d63efde8-f420-43cc-88a4-a652a9dd89c7" providerId="ADAL" clId="{48D85EE2-E196-446A-9CE9-062503B55325}" dt="2025-03-12T10:17:16.837" v="18514" actId="1038"/>
          <ac:picMkLst>
            <pc:docMk/>
            <pc:sldMk cId="3445098351" sldId="9155"/>
            <ac:picMk id="88" creationId="{7AAFA07F-7E15-2F50-E2A2-8005A13508E6}"/>
          </ac:picMkLst>
        </pc:picChg>
      </pc:sldChg>
      <pc:sldChg chg="addSp delSp modSp mod">
        <pc:chgData name="Stefano Luigi Decadri (IT)" userId="d63efde8-f420-43cc-88a4-a652a9dd89c7" providerId="ADAL" clId="{48D85EE2-E196-446A-9CE9-062503B55325}" dt="2025-03-12T10:14:55.251" v="18374" actId="1036"/>
        <pc:sldMkLst>
          <pc:docMk/>
          <pc:sldMk cId="2875002999" sldId="9156"/>
        </pc:sldMkLst>
        <pc:spChg chg="mod">
          <ac:chgData name="Stefano Luigi Decadri (IT)" userId="d63efde8-f420-43cc-88a4-a652a9dd89c7" providerId="ADAL" clId="{48D85EE2-E196-446A-9CE9-062503B55325}" dt="2025-03-12T10:13:11.105" v="18332" actId="790"/>
          <ac:spMkLst>
            <pc:docMk/>
            <pc:sldMk cId="2875002999" sldId="9156"/>
            <ac:spMk id="4" creationId="{25CA2A8D-109F-97E8-B17E-7647FC34D627}"/>
          </ac:spMkLst>
        </pc:spChg>
        <pc:spChg chg="mod">
          <ac:chgData name="Stefano Luigi Decadri (IT)" userId="d63efde8-f420-43cc-88a4-a652a9dd89c7" providerId="ADAL" clId="{48D85EE2-E196-446A-9CE9-062503B55325}" dt="2025-03-12T10:13:11.105" v="18332" actId="790"/>
          <ac:spMkLst>
            <pc:docMk/>
            <pc:sldMk cId="2875002999" sldId="9156"/>
            <ac:spMk id="9" creationId="{F572426A-94DD-5DF0-7729-87FC91BE4EB2}"/>
          </ac:spMkLst>
        </pc:spChg>
        <pc:spChg chg="mod">
          <ac:chgData name="Stefano Luigi Decadri (IT)" userId="d63efde8-f420-43cc-88a4-a652a9dd89c7" providerId="ADAL" clId="{48D85EE2-E196-446A-9CE9-062503B55325}" dt="2025-03-12T10:13:11.013" v="18295" actId="947"/>
          <ac:spMkLst>
            <pc:docMk/>
            <pc:sldMk cId="2875002999" sldId="9156"/>
            <ac:spMk id="10" creationId="{5175365A-95F8-DEEA-B577-BE54BC239E79}"/>
          </ac:spMkLst>
        </pc:spChg>
        <pc:spChg chg="mod">
          <ac:chgData name="Stefano Luigi Decadri (IT)" userId="d63efde8-f420-43cc-88a4-a652a9dd89c7" providerId="ADAL" clId="{48D85EE2-E196-446A-9CE9-062503B55325}" dt="2025-03-12T10:13:11.023" v="18303" actId="947"/>
          <ac:spMkLst>
            <pc:docMk/>
            <pc:sldMk cId="2875002999" sldId="9156"/>
            <ac:spMk id="13" creationId="{2F6D20E9-D21D-C6E1-DA37-C52D49C90414}"/>
          </ac:spMkLst>
        </pc:spChg>
        <pc:spChg chg="mod">
          <ac:chgData name="Stefano Luigi Decadri (IT)" userId="d63efde8-f420-43cc-88a4-a652a9dd89c7" providerId="ADAL" clId="{48D85EE2-E196-446A-9CE9-062503B55325}" dt="2025-03-12T10:13:11.021" v="18301" actId="947"/>
          <ac:spMkLst>
            <pc:docMk/>
            <pc:sldMk cId="2875002999" sldId="9156"/>
            <ac:spMk id="15" creationId="{6444C7AF-8005-9103-D90D-FA2017587760}"/>
          </ac:spMkLst>
        </pc:spChg>
        <pc:spChg chg="mod">
          <ac:chgData name="Stefano Luigi Decadri (IT)" userId="d63efde8-f420-43cc-88a4-a652a9dd89c7" providerId="ADAL" clId="{48D85EE2-E196-446A-9CE9-062503B55325}" dt="2025-03-12T10:13:11.018" v="18299" actId="947"/>
          <ac:spMkLst>
            <pc:docMk/>
            <pc:sldMk cId="2875002999" sldId="9156"/>
            <ac:spMk id="16" creationId="{4A38DB65-2D70-70D9-4A66-F2429E41C986}"/>
          </ac:spMkLst>
        </pc:spChg>
        <pc:spChg chg="add mod">
          <ac:chgData name="Stefano Luigi Decadri (IT)" userId="d63efde8-f420-43cc-88a4-a652a9dd89c7" providerId="ADAL" clId="{48D85EE2-E196-446A-9CE9-062503B55325}" dt="2025-03-12T10:14:38.269" v="18366" actId="1036"/>
          <ac:spMkLst>
            <pc:docMk/>
            <pc:sldMk cId="2875002999" sldId="9156"/>
            <ac:spMk id="17" creationId="{95864C6C-EC3D-6EA3-3C88-4E07E53AD3D8}"/>
          </ac:spMkLst>
        </pc:spChg>
        <pc:spChg chg="mod">
          <ac:chgData name="Stefano Luigi Decadri (IT)" userId="d63efde8-f420-43cc-88a4-a652a9dd89c7" providerId="ADAL" clId="{48D85EE2-E196-446A-9CE9-062503B55325}" dt="2025-03-12T10:13:11.031" v="18309" actId="947"/>
          <ac:spMkLst>
            <pc:docMk/>
            <pc:sldMk cId="2875002999" sldId="9156"/>
            <ac:spMk id="18" creationId="{420CEF24-2120-63F3-B556-52E6DFA37FED}"/>
          </ac:spMkLst>
        </pc:spChg>
        <pc:spChg chg="add mod">
          <ac:chgData name="Stefano Luigi Decadri (IT)" userId="d63efde8-f420-43cc-88a4-a652a9dd89c7" providerId="ADAL" clId="{48D85EE2-E196-446A-9CE9-062503B55325}" dt="2025-03-12T10:13:11.084" v="18331" actId="947"/>
          <ac:spMkLst>
            <pc:docMk/>
            <pc:sldMk cId="2875002999" sldId="9156"/>
            <ac:spMk id="20" creationId="{EBC3F19E-C6B8-4EAE-1590-9554095EF5A0}"/>
          </ac:spMkLst>
        </pc:spChg>
        <pc:spChg chg="add del mod modVis">
          <ac:chgData name="Stefano Luigi Decadri (IT)" userId="d63efde8-f420-43cc-88a4-a652a9dd89c7" providerId="ADAL" clId="{48D85EE2-E196-446A-9CE9-062503B55325}" dt="2025-03-12T10:13:11.625" v="18354"/>
          <ac:spMkLst>
            <pc:docMk/>
            <pc:sldMk cId="2875002999" sldId="9156"/>
            <ac:spMk id="21" creationId="{3667EADB-CFD3-8201-16D2-D1848664AFEE}"/>
          </ac:spMkLst>
        </pc:spChg>
        <pc:spChg chg="mod">
          <ac:chgData name="Stefano Luigi Decadri (IT)" userId="d63efde8-f420-43cc-88a4-a652a9dd89c7" providerId="ADAL" clId="{48D85EE2-E196-446A-9CE9-062503B55325}" dt="2025-03-12T10:13:11.009" v="18293" actId="947"/>
          <ac:spMkLst>
            <pc:docMk/>
            <pc:sldMk cId="2875002999" sldId="9156"/>
            <ac:spMk id="31" creationId="{0E4C3BC6-013E-37A1-820B-B5F813FEC6DA}"/>
          </ac:spMkLst>
        </pc:spChg>
        <pc:spChg chg="mod">
          <ac:chgData name="Stefano Luigi Decadri (IT)" userId="d63efde8-f420-43cc-88a4-a652a9dd89c7" providerId="ADAL" clId="{48D85EE2-E196-446A-9CE9-062503B55325}" dt="2025-03-12T10:13:11.105" v="18332" actId="790"/>
          <ac:spMkLst>
            <pc:docMk/>
            <pc:sldMk cId="2875002999" sldId="9156"/>
            <ac:spMk id="32" creationId="{4BAE3580-D85A-4290-6F55-D583003CC19F}"/>
          </ac:spMkLst>
        </pc:spChg>
        <pc:spChg chg="mod">
          <ac:chgData name="Stefano Luigi Decadri (IT)" userId="d63efde8-f420-43cc-88a4-a652a9dd89c7" providerId="ADAL" clId="{48D85EE2-E196-446A-9CE9-062503B55325}" dt="2025-03-12T10:13:11.105" v="18332" actId="790"/>
          <ac:spMkLst>
            <pc:docMk/>
            <pc:sldMk cId="2875002999" sldId="9156"/>
            <ac:spMk id="33" creationId="{1E577997-F8BF-B180-5B00-ABBFDCD86989}"/>
          </ac:spMkLst>
        </pc:spChg>
        <pc:spChg chg="mod">
          <ac:chgData name="Stefano Luigi Decadri (IT)" userId="d63efde8-f420-43cc-88a4-a652a9dd89c7" providerId="ADAL" clId="{48D85EE2-E196-446A-9CE9-062503B55325}" dt="2025-03-12T10:13:11.001" v="18287" actId="947"/>
          <ac:spMkLst>
            <pc:docMk/>
            <pc:sldMk cId="2875002999" sldId="9156"/>
            <ac:spMk id="34" creationId="{3EDD67A7-9C5B-1B47-991A-2D22B9FB5E9C}"/>
          </ac:spMkLst>
        </pc:spChg>
        <pc:spChg chg="mod">
          <ac:chgData name="Stefano Luigi Decadri (IT)" userId="d63efde8-f420-43cc-88a4-a652a9dd89c7" providerId="ADAL" clId="{48D85EE2-E196-446A-9CE9-062503B55325}" dt="2025-03-12T10:13:11.595" v="18333" actId="948"/>
          <ac:spMkLst>
            <pc:docMk/>
            <pc:sldMk cId="2875002999" sldId="9156"/>
            <ac:spMk id="35" creationId="{1D8A2423-4848-2A08-CD27-2B65E15D5B85}"/>
          </ac:spMkLst>
        </pc:spChg>
        <pc:spChg chg="mod">
          <ac:chgData name="Stefano Luigi Decadri (IT)" userId="d63efde8-f420-43cc-88a4-a652a9dd89c7" providerId="ADAL" clId="{48D85EE2-E196-446A-9CE9-062503B55325}" dt="2025-03-12T10:14:55.251" v="18374" actId="1036"/>
          <ac:spMkLst>
            <pc:docMk/>
            <pc:sldMk cId="2875002999" sldId="9156"/>
            <ac:spMk id="52" creationId="{F5F1CBE5-EB01-766B-8CE7-0C9658F3A2D0}"/>
          </ac:spMkLst>
        </pc:spChg>
        <pc:spChg chg="mod">
          <ac:chgData name="Stefano Luigi Decadri (IT)" userId="d63efde8-f420-43cc-88a4-a652a9dd89c7" providerId="ADAL" clId="{48D85EE2-E196-446A-9CE9-062503B55325}" dt="2025-03-12T10:13:11.105" v="18332" actId="790"/>
          <ac:spMkLst>
            <pc:docMk/>
            <pc:sldMk cId="2875002999" sldId="9156"/>
            <ac:spMk id="58" creationId="{E285B584-162B-B41E-F973-E5F5C7792947}"/>
          </ac:spMkLst>
        </pc:spChg>
        <pc:spChg chg="mod">
          <ac:chgData name="Stefano Luigi Decadri (IT)" userId="d63efde8-f420-43cc-88a4-a652a9dd89c7" providerId="ADAL" clId="{48D85EE2-E196-446A-9CE9-062503B55325}" dt="2025-03-12T10:13:11.029" v="18307" actId="947"/>
          <ac:spMkLst>
            <pc:docMk/>
            <pc:sldMk cId="2875002999" sldId="9156"/>
            <ac:spMk id="63" creationId="{132C4809-1382-167B-761C-1249B97B7156}"/>
          </ac:spMkLst>
        </pc:spChg>
        <pc:spChg chg="mod">
          <ac:chgData name="Stefano Luigi Decadri (IT)" userId="d63efde8-f420-43cc-88a4-a652a9dd89c7" providerId="ADAL" clId="{48D85EE2-E196-446A-9CE9-062503B55325}" dt="2025-03-12T10:13:11.026" v="18305" actId="947"/>
          <ac:spMkLst>
            <pc:docMk/>
            <pc:sldMk cId="2875002999" sldId="9156"/>
            <ac:spMk id="64" creationId="{5A6941F7-57BC-D283-14B8-A8F53ED66572}"/>
          </ac:spMkLst>
        </pc:spChg>
        <pc:spChg chg="mod">
          <ac:chgData name="Stefano Luigi Decadri (IT)" userId="d63efde8-f420-43cc-88a4-a652a9dd89c7" providerId="ADAL" clId="{48D85EE2-E196-446A-9CE9-062503B55325}" dt="2025-03-12T10:13:11.046" v="18317" actId="947"/>
          <ac:spMkLst>
            <pc:docMk/>
            <pc:sldMk cId="2875002999" sldId="9156"/>
            <ac:spMk id="67" creationId="{9EA40DBB-CCD8-90BF-7932-7B649ED4F6C8}"/>
          </ac:spMkLst>
        </pc:spChg>
        <pc:spChg chg="mod">
          <ac:chgData name="Stefano Luigi Decadri (IT)" userId="d63efde8-f420-43cc-88a4-a652a9dd89c7" providerId="ADAL" clId="{48D85EE2-E196-446A-9CE9-062503B55325}" dt="2025-03-12T10:13:11.105" v="18332" actId="790"/>
          <ac:spMkLst>
            <pc:docMk/>
            <pc:sldMk cId="2875002999" sldId="9156"/>
            <ac:spMk id="68" creationId="{6838E975-D578-2856-42BA-61E8D3025A10}"/>
          </ac:spMkLst>
        </pc:spChg>
        <pc:spChg chg="mod">
          <ac:chgData name="Stefano Luigi Decadri (IT)" userId="d63efde8-f420-43cc-88a4-a652a9dd89c7" providerId="ADAL" clId="{48D85EE2-E196-446A-9CE9-062503B55325}" dt="2025-03-12T10:13:11.051" v="18321" actId="947"/>
          <ac:spMkLst>
            <pc:docMk/>
            <pc:sldMk cId="2875002999" sldId="9156"/>
            <ac:spMk id="69" creationId="{F24F0EFE-0F06-1628-1C19-BF0960A334AB}"/>
          </ac:spMkLst>
        </pc:spChg>
        <pc:spChg chg="mod">
          <ac:chgData name="Stefano Luigi Decadri (IT)" userId="d63efde8-f420-43cc-88a4-a652a9dd89c7" providerId="ADAL" clId="{48D85EE2-E196-446A-9CE9-062503B55325}" dt="2025-03-12T10:13:17.686" v="18357" actId="14100"/>
          <ac:spMkLst>
            <pc:docMk/>
            <pc:sldMk cId="2875002999" sldId="9156"/>
            <ac:spMk id="71" creationId="{D1F54FC8-F1C6-15BF-E1FC-0DE0264375E3}"/>
          </ac:spMkLst>
        </pc:spChg>
        <pc:spChg chg="mod">
          <ac:chgData name="Stefano Luigi Decadri (IT)" userId="d63efde8-f420-43cc-88a4-a652a9dd89c7" providerId="ADAL" clId="{48D85EE2-E196-446A-9CE9-062503B55325}" dt="2025-03-12T10:13:11.105" v="18332" actId="790"/>
          <ac:spMkLst>
            <pc:docMk/>
            <pc:sldMk cId="2875002999" sldId="9156"/>
            <ac:spMk id="74" creationId="{08F06905-1C56-0115-33B3-F2FE22486921}"/>
          </ac:spMkLst>
        </pc:spChg>
        <pc:spChg chg="del mod">
          <ac:chgData name="Stefano Luigi Decadri (IT)" userId="d63efde8-f420-43cc-88a4-a652a9dd89c7" providerId="ADAL" clId="{48D85EE2-E196-446A-9CE9-062503B55325}" dt="2025-03-12T10:12:44.465" v="18260" actId="478"/>
          <ac:spMkLst>
            <pc:docMk/>
            <pc:sldMk cId="2875002999" sldId="9156"/>
            <ac:spMk id="76" creationId="{220E401B-532D-0E9C-577A-FF6A284301A9}"/>
          </ac:spMkLst>
        </pc:spChg>
        <pc:spChg chg="del mod">
          <ac:chgData name="Stefano Luigi Decadri (IT)" userId="d63efde8-f420-43cc-88a4-a652a9dd89c7" providerId="ADAL" clId="{48D85EE2-E196-446A-9CE9-062503B55325}" dt="2025-03-12T10:12:44.465" v="18260" actId="478"/>
          <ac:spMkLst>
            <pc:docMk/>
            <pc:sldMk cId="2875002999" sldId="9156"/>
            <ac:spMk id="77" creationId="{405ECD65-D3DE-F3D1-CBDA-C3BDE9F3AE71}"/>
          </ac:spMkLst>
        </pc:spChg>
        <pc:spChg chg="mod">
          <ac:chgData name="Stefano Luigi Decadri (IT)" userId="d63efde8-f420-43cc-88a4-a652a9dd89c7" providerId="ADAL" clId="{48D85EE2-E196-446A-9CE9-062503B55325}" dt="2025-03-12T10:13:22.633" v="18358" actId="14100"/>
          <ac:spMkLst>
            <pc:docMk/>
            <pc:sldMk cId="2875002999" sldId="9156"/>
            <ac:spMk id="78" creationId="{24D195CC-07E6-A870-5C29-4C61E6265BFC}"/>
          </ac:spMkLst>
        </pc:spChg>
        <pc:grpChg chg="mod">
          <ac:chgData name="Stefano Luigi Decadri (IT)" userId="d63efde8-f420-43cc-88a4-a652a9dd89c7" providerId="ADAL" clId="{48D85EE2-E196-446A-9CE9-062503B55325}" dt="2025-03-12T10:14:42.757" v="18369" actId="14100"/>
          <ac:grpSpMkLst>
            <pc:docMk/>
            <pc:sldMk cId="2875002999" sldId="9156"/>
            <ac:grpSpMk id="2" creationId="{2426C145-1AC7-ECD4-729B-114CBD9B3F56}"/>
          </ac:grpSpMkLst>
        </pc:grpChg>
        <pc:grpChg chg="mod">
          <ac:chgData name="Stefano Luigi Decadri (IT)" userId="d63efde8-f420-43cc-88a4-a652a9dd89c7" providerId="ADAL" clId="{48D85EE2-E196-446A-9CE9-062503B55325}" dt="2025-03-12T10:14:42.757" v="18369" actId="14100"/>
          <ac:grpSpMkLst>
            <pc:docMk/>
            <pc:sldMk cId="2875002999" sldId="9156"/>
            <ac:grpSpMk id="60" creationId="{DBBFAA49-64D5-B4E4-4F3C-A19B9F4D9A7A}"/>
          </ac:grpSpMkLst>
        </pc:grpChg>
        <pc:graphicFrameChg chg="mod">
          <ac:chgData name="Stefano Luigi Decadri (IT)" userId="d63efde8-f420-43cc-88a4-a652a9dd89c7" providerId="ADAL" clId="{48D85EE2-E196-446A-9CE9-062503B55325}" dt="2025-03-12T10:13:11.627" v="18356"/>
          <ac:graphicFrameMkLst>
            <pc:docMk/>
            <pc:sldMk cId="2875002999" sldId="9156"/>
            <ac:graphicFrameMk id="5" creationId="{16576EE5-D969-01EF-CB3F-E413DD948822}"/>
          </ac:graphicFrameMkLst>
        </pc:graphicFrameChg>
      </pc:sldChg>
    </pc:docChg>
  </pc:docChgLst>
  <pc:docChgLst>
    <pc:chgData name="Gasperini Cristina" userId="S::cristina.gasperini@gruppohera.it::db63d6df-e2f9-470a-bfe7-78e8b3b38325" providerId="AD" clId="Web-{2170C830-0C63-4A1E-A66A-1FD091465415}"/>
    <pc:docChg chg="modSld">
      <pc:chgData name="Gasperini Cristina" userId="S::cristina.gasperini@gruppohera.it::db63d6df-e2f9-470a-bfe7-78e8b3b38325" providerId="AD" clId="Web-{2170C830-0C63-4A1E-A66A-1FD091465415}" dt="2025-03-09T22:11:39.213" v="33" actId="20577"/>
      <pc:docMkLst>
        <pc:docMk/>
      </pc:docMkLst>
      <pc:sldChg chg="modSp">
        <pc:chgData name="Gasperini Cristina" userId="S::cristina.gasperini@gruppohera.it::db63d6df-e2f9-470a-bfe7-78e8b3b38325" providerId="AD" clId="Web-{2170C830-0C63-4A1E-A66A-1FD091465415}" dt="2025-03-09T22:00:16.340" v="1" actId="20577"/>
        <pc:sldMkLst>
          <pc:docMk/>
          <pc:sldMk cId="1437661081" sldId="8763"/>
        </pc:sldMkLst>
        <pc:spChg chg="mod">
          <ac:chgData name="Gasperini Cristina" userId="S::cristina.gasperini@gruppohera.it::db63d6df-e2f9-470a-bfe7-78e8b3b38325" providerId="AD" clId="Web-{2170C830-0C63-4A1E-A66A-1FD091465415}" dt="2025-03-09T22:00:16.340" v="1" actId="20577"/>
          <ac:spMkLst>
            <pc:docMk/>
            <pc:sldMk cId="1437661081" sldId="8763"/>
            <ac:spMk id="19" creationId="{DB5FD79F-E55D-E34F-17AA-D1523444EDF7}"/>
          </ac:spMkLst>
        </pc:spChg>
      </pc:sldChg>
      <pc:sldChg chg="modSp">
        <pc:chgData name="Gasperini Cristina" userId="S::cristina.gasperini@gruppohera.it::db63d6df-e2f9-470a-bfe7-78e8b3b38325" providerId="AD" clId="Web-{2170C830-0C63-4A1E-A66A-1FD091465415}" dt="2025-03-09T22:06:28.978" v="13" actId="14100"/>
        <pc:sldMkLst>
          <pc:docMk/>
          <pc:sldMk cId="2951778725" sldId="9105"/>
        </pc:sldMkLst>
        <pc:spChg chg="mod">
          <ac:chgData name="Gasperini Cristina" userId="S::cristina.gasperini@gruppohera.it::db63d6df-e2f9-470a-bfe7-78e8b3b38325" providerId="AD" clId="Web-{2170C830-0C63-4A1E-A66A-1FD091465415}" dt="2025-03-09T22:06:28.978" v="13" actId="14100"/>
          <ac:spMkLst>
            <pc:docMk/>
            <pc:sldMk cId="2951778725" sldId="9105"/>
            <ac:spMk id="53" creationId="{9D40F131-0E3D-30E0-5454-D232C2A90705}"/>
          </ac:spMkLst>
        </pc:spChg>
      </pc:sldChg>
      <pc:sldChg chg="modSp">
        <pc:chgData name="Gasperini Cristina" userId="S::cristina.gasperini@gruppohera.it::db63d6df-e2f9-470a-bfe7-78e8b3b38325" providerId="AD" clId="Web-{2170C830-0C63-4A1E-A66A-1FD091465415}" dt="2025-03-09T22:09:05.640" v="24" actId="20577"/>
        <pc:sldMkLst>
          <pc:docMk/>
          <pc:sldMk cId="3961417626" sldId="9119"/>
        </pc:sldMkLst>
        <pc:spChg chg="mod">
          <ac:chgData name="Gasperini Cristina" userId="S::cristina.gasperini@gruppohera.it::db63d6df-e2f9-470a-bfe7-78e8b3b38325" providerId="AD" clId="Web-{2170C830-0C63-4A1E-A66A-1FD091465415}" dt="2025-03-09T22:08:59.999" v="22" actId="20577"/>
          <ac:spMkLst>
            <pc:docMk/>
            <pc:sldMk cId="3961417626" sldId="9119"/>
            <ac:spMk id="24" creationId="{E96FAD56-51C8-A588-5286-75C4716B8D5D}"/>
          </ac:spMkLst>
        </pc:spChg>
        <pc:spChg chg="mod">
          <ac:chgData name="Gasperini Cristina" userId="S::cristina.gasperini@gruppohera.it::db63d6df-e2f9-470a-bfe7-78e8b3b38325" providerId="AD" clId="Web-{2170C830-0C63-4A1E-A66A-1FD091465415}" dt="2025-03-09T22:09:05.640" v="24" actId="20577"/>
          <ac:spMkLst>
            <pc:docMk/>
            <pc:sldMk cId="3961417626" sldId="9119"/>
            <ac:spMk id="30" creationId="{CD87E1AC-F70E-0E85-15B0-D979819B02D6}"/>
          </ac:spMkLst>
        </pc:spChg>
      </pc:sldChg>
      <pc:sldChg chg="modSp">
        <pc:chgData name="Gasperini Cristina" userId="S::cristina.gasperini@gruppohera.it::db63d6df-e2f9-470a-bfe7-78e8b3b38325" providerId="AD" clId="Web-{2170C830-0C63-4A1E-A66A-1FD091465415}" dt="2025-03-09T22:11:39.213" v="33" actId="20577"/>
        <pc:sldMkLst>
          <pc:docMk/>
          <pc:sldMk cId="3902286297" sldId="9126"/>
        </pc:sldMkLst>
        <pc:spChg chg="mod">
          <ac:chgData name="Gasperini Cristina" userId="S::cristina.gasperini@gruppohera.it::db63d6df-e2f9-470a-bfe7-78e8b3b38325" providerId="AD" clId="Web-{2170C830-0C63-4A1E-A66A-1FD091465415}" dt="2025-03-09T22:11:39.213" v="33" actId="20577"/>
          <ac:spMkLst>
            <pc:docMk/>
            <pc:sldMk cId="3902286297" sldId="9126"/>
            <ac:spMk id="30" creationId="{0C65341C-47EA-52C8-9AEE-BF474946D582}"/>
          </ac:spMkLst>
        </pc:spChg>
      </pc:sldChg>
      <pc:sldChg chg="modSp">
        <pc:chgData name="Gasperini Cristina" userId="S::cristina.gasperini@gruppohera.it::db63d6df-e2f9-470a-bfe7-78e8b3b38325" providerId="AD" clId="Web-{2170C830-0C63-4A1E-A66A-1FD091465415}" dt="2025-03-09T22:04:13.521" v="2" actId="20577"/>
        <pc:sldMkLst>
          <pc:docMk/>
          <pc:sldMk cId="3445098351" sldId="9155"/>
        </pc:sldMkLst>
        <pc:spChg chg="mod">
          <ac:chgData name="Gasperini Cristina" userId="S::cristina.gasperini@gruppohera.it::db63d6df-e2f9-470a-bfe7-78e8b3b38325" providerId="AD" clId="Web-{2170C830-0C63-4A1E-A66A-1FD091465415}" dt="2025-03-09T22:04:13.521" v="2" actId="20577"/>
          <ac:spMkLst>
            <pc:docMk/>
            <pc:sldMk cId="3445098351" sldId="9155"/>
            <ac:spMk id="5" creationId="{10CA7AA0-CE21-821C-7D9F-3A7820651691}"/>
          </ac:spMkLst>
        </pc:spChg>
      </pc:sldChg>
    </pc:docChg>
  </pc:docChgLst>
  <pc:docChgLst>
    <pc:chgData name="Bresich, Cristiano" userId="9ccf998d-478f-4ba0-858e-1bbeccc9a3f7" providerId="ADAL" clId="{6AC1C5C3-00D6-44B5-82D8-1791552FDCE2}"/>
    <pc:docChg chg="undo custSel addSld delSld modSld sldOrd">
      <pc:chgData name="Bresich, Cristiano" userId="9ccf998d-478f-4ba0-858e-1bbeccc9a3f7" providerId="ADAL" clId="{6AC1C5C3-00D6-44B5-82D8-1791552FDCE2}" dt="2025-03-12T17:34:17.554" v="9659"/>
      <pc:docMkLst>
        <pc:docMk/>
      </pc:docMkLst>
      <pc:sldChg chg="modSp mod">
        <pc:chgData name="Bresich, Cristiano" userId="9ccf998d-478f-4ba0-858e-1bbeccc9a3f7" providerId="ADAL" clId="{6AC1C5C3-00D6-44B5-82D8-1791552FDCE2}" dt="2025-03-11T09:49:22.264" v="8490" actId="13926"/>
        <pc:sldMkLst>
          <pc:docMk/>
          <pc:sldMk cId="1437661081" sldId="8763"/>
        </pc:sldMkLst>
        <pc:spChg chg="mod">
          <ac:chgData name="Bresich, Cristiano" userId="9ccf998d-478f-4ba0-858e-1bbeccc9a3f7" providerId="ADAL" clId="{6AC1C5C3-00D6-44B5-82D8-1791552FDCE2}" dt="2025-03-11T09:49:22.264" v="8490" actId="13926"/>
          <ac:spMkLst>
            <pc:docMk/>
            <pc:sldMk cId="1437661081" sldId="8763"/>
            <ac:spMk id="19" creationId="{DB5FD79F-E55D-E34F-17AA-D1523444EDF7}"/>
          </ac:spMkLst>
        </pc:spChg>
      </pc:sldChg>
      <pc:sldChg chg="ord">
        <pc:chgData name="Bresich, Cristiano" userId="9ccf998d-478f-4ba0-858e-1bbeccc9a3f7" providerId="ADAL" clId="{6AC1C5C3-00D6-44B5-82D8-1791552FDCE2}" dt="2025-03-04T08:00:52.429" v="3311"/>
        <pc:sldMkLst>
          <pc:docMk/>
          <pc:sldMk cId="277561169" sldId="9050"/>
        </pc:sldMkLst>
      </pc:sldChg>
      <pc:sldChg chg="modSp mod">
        <pc:chgData name="Bresich, Cristiano" userId="9ccf998d-478f-4ba0-858e-1bbeccc9a3f7" providerId="ADAL" clId="{6AC1C5C3-00D6-44B5-82D8-1791552FDCE2}" dt="2025-03-03T16:14:23.599" v="2742" actId="1076"/>
        <pc:sldMkLst>
          <pc:docMk/>
          <pc:sldMk cId="2690292173" sldId="9075"/>
        </pc:sldMkLst>
      </pc:sldChg>
      <pc:sldChg chg="addSp delSp modSp mod">
        <pc:chgData name="Bresich, Cristiano" userId="9ccf998d-478f-4ba0-858e-1bbeccc9a3f7" providerId="ADAL" clId="{6AC1C5C3-00D6-44B5-82D8-1791552FDCE2}" dt="2025-03-12T17:24:54.872" v="9503" actId="1076"/>
        <pc:sldMkLst>
          <pc:docMk/>
          <pc:sldMk cId="3367579448" sldId="9097"/>
        </pc:sldMkLst>
        <pc:spChg chg="mod">
          <ac:chgData name="Bresich, Cristiano" userId="9ccf998d-478f-4ba0-858e-1bbeccc9a3f7" providerId="ADAL" clId="{6AC1C5C3-00D6-44B5-82D8-1791552FDCE2}" dt="2025-03-06T08:49:34.445" v="4402" actId="20577"/>
          <ac:spMkLst>
            <pc:docMk/>
            <pc:sldMk cId="3367579448" sldId="9097"/>
            <ac:spMk id="5" creationId="{9B23DDCA-28DE-706F-CFA9-9244EBF578FD}"/>
          </ac:spMkLst>
        </pc:spChg>
        <pc:spChg chg="mod">
          <ac:chgData name="Bresich, Cristiano" userId="9ccf998d-478f-4ba0-858e-1bbeccc9a3f7" providerId="ADAL" clId="{6AC1C5C3-00D6-44B5-82D8-1791552FDCE2}" dt="2025-03-10T08:25:06.524" v="7816" actId="20577"/>
          <ac:spMkLst>
            <pc:docMk/>
            <pc:sldMk cId="3367579448" sldId="9097"/>
            <ac:spMk id="82" creationId="{6A569A20-7918-826D-0BAB-DBC6ABA0D5DD}"/>
          </ac:spMkLst>
        </pc:spChg>
        <pc:spChg chg="mod">
          <ac:chgData name="Bresich, Cristiano" userId="9ccf998d-478f-4ba0-858e-1bbeccc9a3f7" providerId="ADAL" clId="{6AC1C5C3-00D6-44B5-82D8-1791552FDCE2}" dt="2025-03-12T17:24:54.872" v="9503" actId="1076"/>
          <ac:spMkLst>
            <pc:docMk/>
            <pc:sldMk cId="3367579448" sldId="9097"/>
            <ac:spMk id="87" creationId="{CA52762A-C3B2-6C38-6FED-795A42DB876B}"/>
          </ac:spMkLst>
        </pc:spChg>
        <pc:spChg chg="mod">
          <ac:chgData name="Bresich, Cristiano" userId="9ccf998d-478f-4ba0-858e-1bbeccc9a3f7" providerId="ADAL" clId="{6AC1C5C3-00D6-44B5-82D8-1791552FDCE2}" dt="2025-03-12T17:04:07.991" v="9361" actId="1035"/>
          <ac:spMkLst>
            <pc:docMk/>
            <pc:sldMk cId="3367579448" sldId="9097"/>
            <ac:spMk id="101" creationId="{908357E6-D696-1C1C-2518-409BE990A322}"/>
          </ac:spMkLst>
        </pc:spChg>
        <pc:picChg chg="mod">
          <ac:chgData name="Bresich, Cristiano" userId="9ccf998d-478f-4ba0-858e-1bbeccc9a3f7" providerId="ADAL" clId="{6AC1C5C3-00D6-44B5-82D8-1791552FDCE2}" dt="2025-03-10T08:29:13.660" v="7945" actId="1076"/>
          <ac:picMkLst>
            <pc:docMk/>
            <pc:sldMk cId="3367579448" sldId="9097"/>
            <ac:picMk id="90" creationId="{89177164-D35C-A47A-4C95-DA9E253423F3}"/>
          </ac:picMkLst>
        </pc:picChg>
      </pc:sldChg>
      <pc:sldChg chg="addSp modSp del mod">
        <pc:chgData name="Bresich, Cristiano" userId="9ccf998d-478f-4ba0-858e-1bbeccc9a3f7" providerId="ADAL" clId="{6AC1C5C3-00D6-44B5-82D8-1791552FDCE2}" dt="2025-03-04T07:37:08.828" v="3289" actId="47"/>
        <pc:sldMkLst>
          <pc:docMk/>
          <pc:sldMk cId="2596991285" sldId="9130"/>
        </pc:sldMkLst>
      </pc:sldChg>
      <pc:sldChg chg="addSp modSp mod">
        <pc:chgData name="Bresich, Cristiano" userId="9ccf998d-478f-4ba0-858e-1bbeccc9a3f7" providerId="ADAL" clId="{6AC1C5C3-00D6-44B5-82D8-1791552FDCE2}" dt="2025-03-04T08:01:12.341" v="3313" actId="1076"/>
        <pc:sldMkLst>
          <pc:docMk/>
          <pc:sldMk cId="3590215062" sldId="9132"/>
        </pc:sldMkLst>
      </pc:sldChg>
      <pc:sldChg chg="addSp delSp modSp mod">
        <pc:chgData name="Bresich, Cristiano" userId="9ccf998d-478f-4ba0-858e-1bbeccc9a3f7" providerId="ADAL" clId="{6AC1C5C3-00D6-44B5-82D8-1791552FDCE2}" dt="2025-03-12T17:18:42.109" v="9459" actId="20577"/>
        <pc:sldMkLst>
          <pc:docMk/>
          <pc:sldMk cId="3516130781" sldId="9135"/>
        </pc:sldMkLst>
        <pc:spChg chg="mod">
          <ac:chgData name="Bresich, Cristiano" userId="9ccf998d-478f-4ba0-858e-1bbeccc9a3f7" providerId="ADAL" clId="{6AC1C5C3-00D6-44B5-82D8-1791552FDCE2}" dt="2025-03-06T10:12:03.150" v="4630" actId="207"/>
          <ac:spMkLst>
            <pc:docMk/>
            <pc:sldMk cId="3516130781" sldId="9135"/>
            <ac:spMk id="5" creationId="{266AA209-DDA7-8448-1A5D-12360D0BDDC4}"/>
          </ac:spMkLst>
        </pc:spChg>
        <pc:spChg chg="mod">
          <ac:chgData name="Bresich, Cristiano" userId="9ccf998d-478f-4ba0-858e-1bbeccc9a3f7" providerId="ADAL" clId="{6AC1C5C3-00D6-44B5-82D8-1791552FDCE2}" dt="2025-03-06T10:16:52.890" v="5075" actId="207"/>
          <ac:spMkLst>
            <pc:docMk/>
            <pc:sldMk cId="3516130781" sldId="9135"/>
            <ac:spMk id="51" creationId="{5C4EE114-2DF5-4F54-1F98-BB7E2251B17C}"/>
          </ac:spMkLst>
        </pc:spChg>
        <pc:spChg chg="mod">
          <ac:chgData name="Bresich, Cristiano" userId="9ccf998d-478f-4ba0-858e-1bbeccc9a3f7" providerId="ADAL" clId="{6AC1C5C3-00D6-44B5-82D8-1791552FDCE2}" dt="2025-03-12T17:18:42.109" v="9459" actId="20577"/>
          <ac:spMkLst>
            <pc:docMk/>
            <pc:sldMk cId="3516130781" sldId="9135"/>
            <ac:spMk id="56" creationId="{01901432-ECCA-788B-7186-762C9A1B9C76}"/>
          </ac:spMkLst>
        </pc:spChg>
        <pc:spChg chg="mod">
          <ac:chgData name="Bresich, Cristiano" userId="9ccf998d-478f-4ba0-858e-1bbeccc9a3f7" providerId="ADAL" clId="{6AC1C5C3-00D6-44B5-82D8-1791552FDCE2}" dt="2025-03-11T10:11:37.046" v="8584" actId="20577"/>
          <ac:spMkLst>
            <pc:docMk/>
            <pc:sldMk cId="3516130781" sldId="9135"/>
            <ac:spMk id="98" creationId="{8CBFFECE-853B-62AD-B7F8-236087469D77}"/>
          </ac:spMkLst>
        </pc:spChg>
      </pc:sldChg>
      <pc:sldChg chg="addSp delSp modSp mod">
        <pc:chgData name="Bresich, Cristiano" userId="9ccf998d-478f-4ba0-858e-1bbeccc9a3f7" providerId="ADAL" clId="{6AC1C5C3-00D6-44B5-82D8-1791552FDCE2}" dt="2025-03-04T08:16:42.573" v="3579" actId="20577"/>
        <pc:sldMkLst>
          <pc:docMk/>
          <pc:sldMk cId="3200344041" sldId="9136"/>
        </pc:sldMkLst>
      </pc:sldChg>
      <pc:sldChg chg="modSp mod">
        <pc:chgData name="Bresich, Cristiano" userId="9ccf998d-478f-4ba0-858e-1bbeccc9a3f7" providerId="ADAL" clId="{6AC1C5C3-00D6-44B5-82D8-1791552FDCE2}" dt="2025-02-21T09:02:03.766" v="507" actId="20577"/>
        <pc:sldMkLst>
          <pc:docMk/>
          <pc:sldMk cId="1592728777" sldId="9141"/>
        </pc:sldMkLst>
      </pc:sldChg>
      <pc:sldChg chg="modSp mod">
        <pc:chgData name="Bresich, Cristiano" userId="9ccf998d-478f-4ba0-858e-1bbeccc9a3f7" providerId="ADAL" clId="{6AC1C5C3-00D6-44B5-82D8-1791552FDCE2}" dt="2025-03-03T16:18:57.607" v="3135" actId="20577"/>
        <pc:sldMkLst>
          <pc:docMk/>
          <pc:sldMk cId="1138511183" sldId="9142"/>
        </pc:sldMkLst>
      </pc:sldChg>
      <pc:sldChg chg="modSp mod">
        <pc:chgData name="Bresich, Cristiano" userId="9ccf998d-478f-4ba0-858e-1bbeccc9a3f7" providerId="ADAL" clId="{6AC1C5C3-00D6-44B5-82D8-1791552FDCE2}" dt="2025-03-04T08:46:25.647" v="4361" actId="13926"/>
        <pc:sldMkLst>
          <pc:docMk/>
          <pc:sldMk cId="328061154" sldId="9143"/>
        </pc:sldMkLst>
      </pc:sldChg>
      <pc:sldChg chg="addSp modSp add mod">
        <pc:chgData name="Bresich, Cristiano" userId="9ccf998d-478f-4ba0-858e-1bbeccc9a3f7" providerId="ADAL" clId="{6AC1C5C3-00D6-44B5-82D8-1791552FDCE2}" dt="2025-03-04T08:26:47.029" v="3813" actId="20577"/>
        <pc:sldMkLst>
          <pc:docMk/>
          <pc:sldMk cId="2894757169" sldId="9144"/>
        </pc:sldMkLst>
      </pc:sldChg>
      <pc:sldChg chg="modSp add mod">
        <pc:chgData name="Bresich, Cristiano" userId="9ccf998d-478f-4ba0-858e-1bbeccc9a3f7" providerId="ADAL" clId="{6AC1C5C3-00D6-44B5-82D8-1791552FDCE2}" dt="2025-03-04T08:05:28.928" v="3464" actId="20577"/>
        <pc:sldMkLst>
          <pc:docMk/>
          <pc:sldMk cId="1872286525" sldId="9145"/>
        </pc:sldMkLst>
      </pc:sldChg>
      <pc:sldChg chg="modSp add mod">
        <pc:chgData name="Bresich, Cristiano" userId="9ccf998d-478f-4ba0-858e-1bbeccc9a3f7" providerId="ADAL" clId="{6AC1C5C3-00D6-44B5-82D8-1791552FDCE2}" dt="2025-03-04T08:04:10.625" v="3402" actId="20577"/>
        <pc:sldMkLst>
          <pc:docMk/>
          <pc:sldMk cId="3428166257" sldId="9146"/>
        </pc:sldMkLst>
      </pc:sldChg>
      <pc:sldChg chg="add">
        <pc:chgData name="Bresich, Cristiano" userId="9ccf998d-478f-4ba0-858e-1bbeccc9a3f7" providerId="ADAL" clId="{6AC1C5C3-00D6-44B5-82D8-1791552FDCE2}" dt="2025-03-04T08:09:51.797" v="3534" actId="2890"/>
        <pc:sldMkLst>
          <pc:docMk/>
          <pc:sldMk cId="3821675361" sldId="9147"/>
        </pc:sldMkLst>
      </pc:sldChg>
      <pc:sldChg chg="addSp modSp mod ord">
        <pc:chgData name="Bresich, Cristiano" userId="9ccf998d-478f-4ba0-858e-1bbeccc9a3f7" providerId="ADAL" clId="{6AC1C5C3-00D6-44B5-82D8-1791552FDCE2}" dt="2025-03-12T17:34:17.554" v="9659"/>
        <pc:sldMkLst>
          <pc:docMk/>
          <pc:sldMk cId="2733997543" sldId="9149"/>
        </pc:sldMkLst>
        <pc:spChg chg="add mod">
          <ac:chgData name="Bresich, Cristiano" userId="9ccf998d-478f-4ba0-858e-1bbeccc9a3f7" providerId="ADAL" clId="{6AC1C5C3-00D6-44B5-82D8-1791552FDCE2}" dt="2025-03-12T09:05:22.160" v="8796" actId="1076"/>
          <ac:spMkLst>
            <pc:docMk/>
            <pc:sldMk cId="2733997543" sldId="9149"/>
            <ac:spMk id="17" creationId="{CB60A8B9-FA89-0E4A-52FE-A77AB07408A9}"/>
          </ac:spMkLst>
        </pc:spChg>
        <pc:spChg chg="mod">
          <ac:chgData name="Bresich, Cristiano" userId="9ccf998d-478f-4ba0-858e-1bbeccc9a3f7" providerId="ADAL" clId="{6AC1C5C3-00D6-44B5-82D8-1791552FDCE2}" dt="2025-03-06T10:26:53.800" v="5449" actId="207"/>
          <ac:spMkLst>
            <pc:docMk/>
            <pc:sldMk cId="2733997543" sldId="9149"/>
            <ac:spMk id="41" creationId="{E930444C-4437-25FD-10E3-06237A8E617A}"/>
          </ac:spMkLst>
        </pc:spChg>
        <pc:spChg chg="mod">
          <ac:chgData name="Bresich, Cristiano" userId="9ccf998d-478f-4ba0-858e-1bbeccc9a3f7" providerId="ADAL" clId="{6AC1C5C3-00D6-44B5-82D8-1791552FDCE2}" dt="2025-03-06T10:25:53.862" v="5412" actId="207"/>
          <ac:spMkLst>
            <pc:docMk/>
            <pc:sldMk cId="2733997543" sldId="9149"/>
            <ac:spMk id="55" creationId="{91DA47FC-D6C3-6521-A61E-CA2767F020D6}"/>
          </ac:spMkLst>
        </pc:spChg>
      </pc:sldChg>
      <pc:sldChg chg="modSp mod">
        <pc:chgData name="Bresich, Cristiano" userId="9ccf998d-478f-4ba0-858e-1bbeccc9a3f7" providerId="ADAL" clId="{6AC1C5C3-00D6-44B5-82D8-1791552FDCE2}" dt="2025-03-12T17:33:51.003" v="9657" actId="20577"/>
        <pc:sldMkLst>
          <pc:docMk/>
          <pc:sldMk cId="566757907" sldId="9150"/>
        </pc:sldMkLst>
        <pc:spChg chg="mod">
          <ac:chgData name="Bresich, Cristiano" userId="9ccf998d-478f-4ba0-858e-1bbeccc9a3f7" providerId="ADAL" clId="{6AC1C5C3-00D6-44B5-82D8-1791552FDCE2}" dt="2025-03-12T17:28:49.335" v="9544" actId="1076"/>
          <ac:spMkLst>
            <pc:docMk/>
            <pc:sldMk cId="566757907" sldId="9150"/>
            <ac:spMk id="13" creationId="{5A4C096B-8991-8D69-041D-82621634A595}"/>
          </ac:spMkLst>
        </pc:spChg>
        <pc:spChg chg="mod">
          <ac:chgData name="Bresich, Cristiano" userId="9ccf998d-478f-4ba0-858e-1bbeccc9a3f7" providerId="ADAL" clId="{6AC1C5C3-00D6-44B5-82D8-1791552FDCE2}" dt="2025-03-06T10:24:45.174" v="5394" actId="947"/>
          <ac:spMkLst>
            <pc:docMk/>
            <pc:sldMk cId="566757907" sldId="9150"/>
            <ac:spMk id="35" creationId="{9364AFDF-0425-B8C6-DB8F-17DAEF5D16D2}"/>
          </ac:spMkLst>
        </pc:spChg>
        <pc:spChg chg="mod">
          <ac:chgData name="Bresich, Cristiano" userId="9ccf998d-478f-4ba0-858e-1bbeccc9a3f7" providerId="ADAL" clId="{6AC1C5C3-00D6-44B5-82D8-1791552FDCE2}" dt="2025-03-12T17:33:51.003" v="9657" actId="20577"/>
          <ac:spMkLst>
            <pc:docMk/>
            <pc:sldMk cId="566757907" sldId="9150"/>
            <ac:spMk id="52" creationId="{E26B746A-E147-E352-13D1-0DDB909F61CB}"/>
          </ac:spMkLst>
        </pc:spChg>
        <pc:spChg chg="mod">
          <ac:chgData name="Bresich, Cristiano" userId="9ccf998d-478f-4ba0-858e-1bbeccc9a3f7" providerId="ADAL" clId="{6AC1C5C3-00D6-44B5-82D8-1791552FDCE2}" dt="2025-03-06T15:25:51.748" v="6799" actId="20577"/>
          <ac:spMkLst>
            <pc:docMk/>
            <pc:sldMk cId="566757907" sldId="9150"/>
            <ac:spMk id="69" creationId="{3E6443AC-0D87-681A-22EE-2787D30D7E28}"/>
          </ac:spMkLst>
        </pc:spChg>
        <pc:spChg chg="mod">
          <ac:chgData name="Bresich, Cristiano" userId="9ccf998d-478f-4ba0-858e-1bbeccc9a3f7" providerId="ADAL" clId="{6AC1C5C3-00D6-44B5-82D8-1791552FDCE2}" dt="2025-03-10T08:03:25.429" v="7092" actId="20577"/>
          <ac:spMkLst>
            <pc:docMk/>
            <pc:sldMk cId="566757907" sldId="9150"/>
            <ac:spMk id="71" creationId="{305B53D5-B693-EB0B-9C84-98060B539013}"/>
          </ac:spMkLst>
        </pc:spChg>
        <pc:spChg chg="mod">
          <ac:chgData name="Bresich, Cristiano" userId="9ccf998d-478f-4ba0-858e-1bbeccc9a3f7" providerId="ADAL" clId="{6AC1C5C3-00D6-44B5-82D8-1791552FDCE2}" dt="2025-03-10T08:16:23.244" v="7403" actId="1076"/>
          <ac:spMkLst>
            <pc:docMk/>
            <pc:sldMk cId="566757907" sldId="9150"/>
            <ac:spMk id="78" creationId="{7F11B5B2-5EC9-7C55-3929-C239E7F14804}"/>
          </ac:spMkLst>
        </pc:spChg>
      </pc:sldChg>
      <pc:sldChg chg="modSp mod">
        <pc:chgData name="Bresich, Cristiano" userId="9ccf998d-478f-4ba0-858e-1bbeccc9a3f7" providerId="ADAL" clId="{6AC1C5C3-00D6-44B5-82D8-1791552FDCE2}" dt="2025-03-10T14:15:40.912" v="8197" actId="20577"/>
        <pc:sldMkLst>
          <pc:docMk/>
          <pc:sldMk cId="154624038" sldId="9151"/>
        </pc:sldMkLst>
      </pc:sldChg>
      <pc:sldChg chg="modSp mod">
        <pc:chgData name="Bresich, Cristiano" userId="9ccf998d-478f-4ba0-858e-1bbeccc9a3f7" providerId="ADAL" clId="{6AC1C5C3-00D6-44B5-82D8-1791552FDCE2}" dt="2025-03-12T10:09:40.054" v="9191" actId="20577"/>
        <pc:sldMkLst>
          <pc:docMk/>
          <pc:sldMk cId="2911906081" sldId="9152"/>
        </pc:sldMkLst>
        <pc:spChg chg="mod">
          <ac:chgData name="Bresich, Cristiano" userId="9ccf998d-478f-4ba0-858e-1bbeccc9a3f7" providerId="ADAL" clId="{6AC1C5C3-00D6-44B5-82D8-1791552FDCE2}" dt="2025-03-12T09:54:10.157" v="9153" actId="1076"/>
          <ac:spMkLst>
            <pc:docMk/>
            <pc:sldMk cId="2911906081" sldId="9152"/>
            <ac:spMk id="20" creationId="{E832EB66-B1AE-9AA4-8BC4-A8D5A9C83BD8}"/>
          </ac:spMkLst>
        </pc:spChg>
        <pc:spChg chg="mod">
          <ac:chgData name="Bresich, Cristiano" userId="9ccf998d-478f-4ba0-858e-1bbeccc9a3f7" providerId="ADAL" clId="{6AC1C5C3-00D6-44B5-82D8-1791552FDCE2}" dt="2025-03-12T09:52:58.145" v="9115" actId="20577"/>
          <ac:spMkLst>
            <pc:docMk/>
            <pc:sldMk cId="2911906081" sldId="9152"/>
            <ac:spMk id="35" creationId="{7DB3CD9B-B1A9-B982-6E04-F007B4EBDBEA}"/>
          </ac:spMkLst>
        </pc:spChg>
        <pc:spChg chg="mod">
          <ac:chgData name="Bresich, Cristiano" userId="9ccf998d-478f-4ba0-858e-1bbeccc9a3f7" providerId="ADAL" clId="{6AC1C5C3-00D6-44B5-82D8-1791552FDCE2}" dt="2025-03-12T10:09:40.054" v="9191" actId="20577"/>
          <ac:spMkLst>
            <pc:docMk/>
            <pc:sldMk cId="2911906081" sldId="9152"/>
            <ac:spMk id="52" creationId="{A3144788-34ED-9969-58D6-D9AEE0662AFA}"/>
          </ac:spMkLst>
        </pc:spChg>
        <pc:spChg chg="mod">
          <ac:chgData name="Bresich, Cristiano" userId="9ccf998d-478f-4ba0-858e-1bbeccc9a3f7" providerId="ADAL" clId="{6AC1C5C3-00D6-44B5-82D8-1791552FDCE2}" dt="2025-03-12T09:49:57.978" v="9100" actId="115"/>
          <ac:spMkLst>
            <pc:docMk/>
            <pc:sldMk cId="2911906081" sldId="9152"/>
            <ac:spMk id="67" creationId="{E10B372D-3E48-77C3-D8CA-460F5C6E27A7}"/>
          </ac:spMkLst>
        </pc:spChg>
        <pc:spChg chg="mod">
          <ac:chgData name="Bresich, Cristiano" userId="9ccf998d-478f-4ba0-858e-1bbeccc9a3f7" providerId="ADAL" clId="{6AC1C5C3-00D6-44B5-82D8-1791552FDCE2}" dt="2025-03-12T09:50:25.487" v="9103" actId="1076"/>
          <ac:spMkLst>
            <pc:docMk/>
            <pc:sldMk cId="2911906081" sldId="9152"/>
            <ac:spMk id="68" creationId="{95671200-5123-8989-2292-CFAF902B32DD}"/>
          </ac:spMkLst>
        </pc:spChg>
      </pc:sldChg>
      <pc:sldChg chg="delSp modSp add mod ord">
        <pc:chgData name="Bresich, Cristiano" userId="9ccf998d-478f-4ba0-858e-1bbeccc9a3f7" providerId="ADAL" clId="{6AC1C5C3-00D6-44B5-82D8-1791552FDCE2}" dt="2025-03-06T15:23:06.151" v="6777" actId="20577"/>
        <pc:sldMkLst>
          <pc:docMk/>
          <pc:sldMk cId="1359370010" sldId="9153"/>
        </pc:sldMkLst>
      </pc:sldChg>
      <pc:sldChg chg="modSp del mod ord">
        <pc:chgData name="Bresich, Cristiano" userId="9ccf998d-478f-4ba0-858e-1bbeccc9a3f7" providerId="ADAL" clId="{6AC1C5C3-00D6-44B5-82D8-1791552FDCE2}" dt="2025-03-06T10:22:51.458" v="5384" actId="47"/>
        <pc:sldMkLst>
          <pc:docMk/>
          <pc:sldMk cId="2946131002" sldId="9153"/>
        </pc:sldMkLst>
      </pc:sldChg>
      <pc:sldChg chg="modSp mod">
        <pc:chgData name="Bresich, Cristiano" userId="9ccf998d-478f-4ba0-858e-1bbeccc9a3f7" providerId="ADAL" clId="{6AC1C5C3-00D6-44B5-82D8-1791552FDCE2}" dt="2025-03-12T16:14:57.292" v="9209" actId="20577"/>
        <pc:sldMkLst>
          <pc:docMk/>
          <pc:sldMk cId="1665219891" sldId="9154"/>
        </pc:sldMkLst>
        <pc:spChg chg="mod">
          <ac:chgData name="Bresich, Cristiano" userId="9ccf998d-478f-4ba0-858e-1bbeccc9a3f7" providerId="ADAL" clId="{6AC1C5C3-00D6-44B5-82D8-1791552FDCE2}" dt="2025-03-11T09:46:06.491" v="8314" actId="14100"/>
          <ac:spMkLst>
            <pc:docMk/>
            <pc:sldMk cId="1665219891" sldId="9154"/>
            <ac:spMk id="5" creationId="{9E36479B-7CA8-8979-91B5-080712ADC4D1}"/>
          </ac:spMkLst>
        </pc:spChg>
        <pc:spChg chg="mod">
          <ac:chgData name="Bresich, Cristiano" userId="9ccf998d-478f-4ba0-858e-1bbeccc9a3f7" providerId="ADAL" clId="{6AC1C5C3-00D6-44B5-82D8-1791552FDCE2}" dt="2025-03-11T09:43:54.967" v="8242" actId="20577"/>
          <ac:spMkLst>
            <pc:docMk/>
            <pc:sldMk cId="1665219891" sldId="9154"/>
            <ac:spMk id="86" creationId="{8129CDFC-542E-9F56-0EA4-7D2A8FD5C541}"/>
          </ac:spMkLst>
        </pc:spChg>
        <pc:spChg chg="mod">
          <ac:chgData name="Bresich, Cristiano" userId="9ccf998d-478f-4ba0-858e-1bbeccc9a3f7" providerId="ADAL" clId="{6AC1C5C3-00D6-44B5-82D8-1791552FDCE2}" dt="2025-03-11T09:47:20.287" v="8390" actId="20577"/>
          <ac:spMkLst>
            <pc:docMk/>
            <pc:sldMk cId="1665219891" sldId="9154"/>
            <ac:spMk id="102" creationId="{3347D7DA-FBB3-7899-7CA4-2DB9D13FCB31}"/>
          </ac:spMkLst>
        </pc:spChg>
        <pc:spChg chg="mod">
          <ac:chgData name="Bresich, Cristiano" userId="9ccf998d-478f-4ba0-858e-1bbeccc9a3f7" providerId="ADAL" clId="{6AC1C5C3-00D6-44B5-82D8-1791552FDCE2}" dt="2025-03-12T16:14:57.292" v="9209" actId="20577"/>
          <ac:spMkLst>
            <pc:docMk/>
            <pc:sldMk cId="1665219891" sldId="9154"/>
            <ac:spMk id="117" creationId="{D0348CCB-894D-0F51-B14B-392EFA545647}"/>
          </ac:spMkLst>
        </pc:spChg>
      </pc:sldChg>
      <pc:sldChg chg="modSp mod">
        <pc:chgData name="Bresich, Cristiano" userId="9ccf998d-478f-4ba0-858e-1bbeccc9a3f7" providerId="ADAL" clId="{6AC1C5C3-00D6-44B5-82D8-1791552FDCE2}" dt="2025-03-12T17:31:30.673" v="9609" actId="20577"/>
        <pc:sldMkLst>
          <pc:docMk/>
          <pc:sldMk cId="2875002999" sldId="9156"/>
        </pc:sldMkLst>
        <pc:spChg chg="mod">
          <ac:chgData name="Bresich, Cristiano" userId="9ccf998d-478f-4ba0-858e-1bbeccc9a3f7" providerId="ADAL" clId="{6AC1C5C3-00D6-44B5-82D8-1791552FDCE2}" dt="2025-03-12T17:31:30.673" v="9609" actId="20577"/>
          <ac:spMkLst>
            <pc:docMk/>
            <pc:sldMk cId="2875002999" sldId="9156"/>
            <ac:spMk id="52" creationId="{F5F1CBE5-EB01-766B-8CE7-0C9658F3A2D0}"/>
          </ac:spMkLst>
        </pc:spChg>
        <pc:spChg chg="mod">
          <ac:chgData name="Bresich, Cristiano" userId="9ccf998d-478f-4ba0-858e-1bbeccc9a3f7" providerId="ADAL" clId="{6AC1C5C3-00D6-44B5-82D8-1791552FDCE2}" dt="2025-03-11T10:15:16.174" v="8594" actId="20577"/>
          <ac:spMkLst>
            <pc:docMk/>
            <pc:sldMk cId="2875002999" sldId="9156"/>
            <ac:spMk id="74" creationId="{08F06905-1C56-0115-33B3-F2FE22486921}"/>
          </ac:spMkLst>
        </pc:spChg>
        <pc:spChg chg="mod">
          <ac:chgData name="Bresich, Cristiano" userId="9ccf998d-478f-4ba0-858e-1bbeccc9a3f7" providerId="ADAL" clId="{6AC1C5C3-00D6-44B5-82D8-1791552FDCE2}" dt="2025-03-11T10:20:50.292" v="8665" actId="20577"/>
          <ac:spMkLst>
            <pc:docMk/>
            <pc:sldMk cId="2875002999" sldId="9156"/>
            <ac:spMk id="78" creationId="{24D195CC-07E6-A870-5C29-4C61E6265BFC}"/>
          </ac:spMkLst>
        </pc:spChg>
      </pc:sldChg>
    </pc:docChg>
  </pc:docChgLst>
  <pc:docChgLst>
    <pc:chgData name="Matteo Bugamelli (IT)" userId="981305cf-d240-4135-aad6-58c3c25599d9" providerId="ADAL" clId="{777867C0-F433-4C29-979F-F5A624A73E09}"/>
    <pc:docChg chg="custSel addSld modSld">
      <pc:chgData name="Matteo Bugamelli (IT)" userId="981305cf-d240-4135-aad6-58c3c25599d9" providerId="ADAL" clId="{777867C0-F433-4C29-979F-F5A624A73E09}" dt="2025-02-17T14:27:53.370" v="1" actId="478"/>
      <pc:docMkLst>
        <pc:docMk/>
      </pc:docMkLst>
      <pc:sldChg chg="delSp add mod">
        <pc:chgData name="Matteo Bugamelli (IT)" userId="981305cf-d240-4135-aad6-58c3c25599d9" providerId="ADAL" clId="{777867C0-F433-4C29-979F-F5A624A73E09}" dt="2025-02-17T14:27:53.370" v="1" actId="478"/>
        <pc:sldMkLst>
          <pc:docMk/>
          <pc:sldMk cId="1914599348" sldId="9104"/>
        </pc:sldMkLst>
      </pc:sldChg>
    </pc:docChg>
  </pc:docChgLst>
  <pc:docChgLst>
    <pc:chgData name="CINTI ARIANNA" userId="7311d808-a2b0-4db6-bb2f-7df25774d1a5" providerId="ADAL" clId="{4936DCB0-EB86-47CF-AE8E-FC5A26B14119}"/>
    <pc:docChg chg="custSel modSld">
      <pc:chgData name="CINTI ARIANNA" userId="7311d808-a2b0-4db6-bb2f-7df25774d1a5" providerId="ADAL" clId="{4936DCB0-EB86-47CF-AE8E-FC5A26B14119}" dt="2025-03-10T14:28:53.112" v="8"/>
      <pc:docMkLst>
        <pc:docMk/>
      </pc:docMkLst>
      <pc:sldChg chg="delSp mod">
        <pc:chgData name="CINTI ARIANNA" userId="7311d808-a2b0-4db6-bb2f-7df25774d1a5" providerId="ADAL" clId="{4936DCB0-EB86-47CF-AE8E-FC5A26B14119}" dt="2025-03-10T14:27:24.633" v="0" actId="478"/>
        <pc:sldMkLst>
          <pc:docMk/>
          <pc:sldMk cId="1764323245" sldId="9089"/>
        </pc:sldMkLst>
      </pc:sldChg>
      <pc:sldChg chg="addSp delSp modSp mod">
        <pc:chgData name="CINTI ARIANNA" userId="7311d808-a2b0-4db6-bb2f-7df25774d1a5" providerId="ADAL" clId="{4936DCB0-EB86-47CF-AE8E-FC5A26B14119}" dt="2025-03-10T14:28:53.112" v="8"/>
        <pc:sldMkLst>
          <pc:docMk/>
          <pc:sldMk cId="3012260177" sldId="9092"/>
        </pc:sldMkLst>
        <pc:spChg chg="add mod">
          <ac:chgData name="CINTI ARIANNA" userId="7311d808-a2b0-4db6-bb2f-7df25774d1a5" providerId="ADAL" clId="{4936DCB0-EB86-47CF-AE8E-FC5A26B14119}" dt="2025-03-10T14:28:38.156" v="6"/>
          <ac:spMkLst>
            <pc:docMk/>
            <pc:sldMk cId="3012260177" sldId="9092"/>
            <ac:spMk id="9" creationId="{55E21578-41BA-145D-E698-E70EC4A7E66D}"/>
          </ac:spMkLst>
        </pc:spChg>
        <pc:spChg chg="add mod">
          <ac:chgData name="CINTI ARIANNA" userId="7311d808-a2b0-4db6-bb2f-7df25774d1a5" providerId="ADAL" clId="{4936DCB0-EB86-47CF-AE8E-FC5A26B14119}" dt="2025-03-10T14:28:53.112" v="8"/>
          <ac:spMkLst>
            <pc:docMk/>
            <pc:sldMk cId="3012260177" sldId="9092"/>
            <ac:spMk id="10" creationId="{C3594549-C8FD-C357-6FE9-5857C2433574}"/>
          </ac:spMkLst>
        </pc:spChg>
      </pc:sldChg>
      <pc:sldChg chg="modSp mod">
        <pc:chgData name="CINTI ARIANNA" userId="7311d808-a2b0-4db6-bb2f-7df25774d1a5" providerId="ADAL" clId="{4936DCB0-EB86-47CF-AE8E-FC5A26B14119}" dt="2025-03-10T14:28:23.655" v="4" actId="20577"/>
        <pc:sldMkLst>
          <pc:docMk/>
          <pc:sldMk cId="1564676530" sldId="9131"/>
        </pc:sldMkLst>
        <pc:spChg chg="mod">
          <ac:chgData name="CINTI ARIANNA" userId="7311d808-a2b0-4db6-bb2f-7df25774d1a5" providerId="ADAL" clId="{4936DCB0-EB86-47CF-AE8E-FC5A26B14119}" dt="2025-03-10T14:28:23.655" v="4" actId="20577"/>
          <ac:spMkLst>
            <pc:docMk/>
            <pc:sldMk cId="1564676530" sldId="9131"/>
            <ac:spMk id="4" creationId="{7400F248-A671-3C37-E585-F4B40F6EFC15}"/>
          </ac:spMkLst>
        </pc:spChg>
      </pc:sldChg>
    </pc:docChg>
  </pc:docChgLst>
  <pc:docChgLst>
    <pc:chgData name="CINTI ARIANNA" userId="7311d808-a2b0-4db6-bb2f-7df25774d1a5" providerId="ADAL" clId="{5B26D495-743A-4FC5-A1CE-CAB94652651D}"/>
    <pc:docChg chg="undo custSel addSld delSld modSld sldOrd">
      <pc:chgData name="CINTI ARIANNA" userId="7311d808-a2b0-4db6-bb2f-7df25774d1a5" providerId="ADAL" clId="{5B26D495-743A-4FC5-A1CE-CAB94652651D}" dt="2025-02-18T09:49:31.456" v="639" actId="478"/>
      <pc:docMkLst>
        <pc:docMk/>
      </pc:docMkLst>
      <pc:sldChg chg="modSp mod">
        <pc:chgData name="CINTI ARIANNA" userId="7311d808-a2b0-4db6-bb2f-7df25774d1a5" providerId="ADAL" clId="{5B26D495-743A-4FC5-A1CE-CAB94652651D}" dt="2025-02-18T09:24:53.801" v="361" actId="13926"/>
        <pc:sldMkLst>
          <pc:docMk/>
          <pc:sldMk cId="1437661081" sldId="8763"/>
        </pc:sldMkLst>
        <pc:spChg chg="mod">
          <ac:chgData name="CINTI ARIANNA" userId="7311d808-a2b0-4db6-bb2f-7df25774d1a5" providerId="ADAL" clId="{5B26D495-743A-4FC5-A1CE-CAB94652651D}" dt="2025-02-18T09:24:53.801" v="361" actId="13926"/>
          <ac:spMkLst>
            <pc:docMk/>
            <pc:sldMk cId="1437661081" sldId="8763"/>
            <ac:spMk id="19" creationId="{DB5FD79F-E55D-E34F-17AA-D1523444EDF7}"/>
          </ac:spMkLst>
        </pc:spChg>
      </pc:sldChg>
      <pc:sldChg chg="delSp modSp mod">
        <pc:chgData name="CINTI ARIANNA" userId="7311d808-a2b0-4db6-bb2f-7df25774d1a5" providerId="ADAL" clId="{5B26D495-743A-4FC5-A1CE-CAB94652651D}" dt="2025-02-18T09:29:44.737" v="502" actId="20577"/>
        <pc:sldMkLst>
          <pc:docMk/>
          <pc:sldMk cId="505665930" sldId="9039"/>
        </pc:sldMkLst>
      </pc:sldChg>
      <pc:sldChg chg="del">
        <pc:chgData name="CINTI ARIANNA" userId="7311d808-a2b0-4db6-bb2f-7df25774d1a5" providerId="ADAL" clId="{5B26D495-743A-4FC5-A1CE-CAB94652651D}" dt="2025-02-18T09:21:53.040" v="360" actId="47"/>
        <pc:sldMkLst>
          <pc:docMk/>
          <pc:sldMk cId="4266853856" sldId="9044"/>
        </pc:sldMkLst>
      </pc:sldChg>
      <pc:sldChg chg="addSp modSp mod">
        <pc:chgData name="CINTI ARIANNA" userId="7311d808-a2b0-4db6-bb2f-7df25774d1a5" providerId="ADAL" clId="{5B26D495-743A-4FC5-A1CE-CAB94652651D}" dt="2025-02-18T09:31:40.511" v="505" actId="1076"/>
        <pc:sldMkLst>
          <pc:docMk/>
          <pc:sldMk cId="277561169" sldId="9050"/>
        </pc:sldMkLst>
      </pc:sldChg>
      <pc:sldChg chg="ord">
        <pc:chgData name="CINTI ARIANNA" userId="7311d808-a2b0-4db6-bb2f-7df25774d1a5" providerId="ADAL" clId="{5B26D495-743A-4FC5-A1CE-CAB94652651D}" dt="2025-02-18T09:21:09.454" v="359"/>
        <pc:sldMkLst>
          <pc:docMk/>
          <pc:sldMk cId="1540062107" sldId="9081"/>
        </pc:sldMkLst>
      </pc:sldChg>
      <pc:sldChg chg="addSp delSp modSp add mod">
        <pc:chgData name="CINTI ARIANNA" userId="7311d808-a2b0-4db6-bb2f-7df25774d1a5" providerId="ADAL" clId="{5B26D495-743A-4FC5-A1CE-CAB94652651D}" dt="2025-02-18T09:32:19.011" v="574" actId="1038"/>
        <pc:sldMkLst>
          <pc:docMk/>
          <pc:sldMk cId="2951778725" sldId="9105"/>
        </pc:sldMkLst>
      </pc:sldChg>
      <pc:sldChg chg="addSp delSp modSp mod">
        <pc:chgData name="CINTI ARIANNA" userId="7311d808-a2b0-4db6-bb2f-7df25774d1a5" providerId="ADAL" clId="{5B26D495-743A-4FC5-A1CE-CAB94652651D}" dt="2025-02-18T09:49:31.456" v="639" actId="478"/>
        <pc:sldMkLst>
          <pc:docMk/>
          <pc:sldMk cId="216545503" sldId="9114"/>
        </pc:sldMkLst>
      </pc:sldChg>
      <pc:sldChg chg="new modNotesTx">
        <pc:chgData name="CINTI ARIANNA" userId="7311d808-a2b0-4db6-bb2f-7df25774d1a5" providerId="ADAL" clId="{5B26D495-743A-4FC5-A1CE-CAB94652651D}" dt="2025-02-18T09:33:41.805" v="632" actId="20577"/>
        <pc:sldMkLst>
          <pc:docMk/>
          <pc:sldMk cId="2772380030" sldId="9117"/>
        </pc:sldMkLst>
      </pc:sldChg>
    </pc:docChg>
  </pc:docChgLst>
  <pc:docChgLst>
    <pc:chgData name="Stefano Luigi Decadri (IT)" userId="S::stefano.luigi.decadri_pwc.com#ext#@gruppohera.onmicrosoft.com::963c083a-b62f-49d1-9ab3-2a8d1f2bf765" providerId="AD" clId="Web-{2A7A479C-2230-4687-9FFB-FDB300EACF40}"/>
    <pc:docChg chg="modSld">
      <pc:chgData name="Stefano Luigi Decadri (IT)" userId="S::stefano.luigi.decadri_pwc.com#ext#@gruppohera.onmicrosoft.com::963c083a-b62f-49d1-9ab3-2a8d1f2bf765" providerId="AD" clId="Web-{2A7A479C-2230-4687-9FFB-FDB300EACF40}" dt="2025-02-25T14:20:03.235" v="247" actId="20577"/>
      <pc:docMkLst>
        <pc:docMk/>
      </pc:docMkLst>
      <pc:sldChg chg="modSp">
        <pc:chgData name="Stefano Luigi Decadri (IT)" userId="S::stefano.luigi.decadri_pwc.com#ext#@gruppohera.onmicrosoft.com::963c083a-b62f-49d1-9ab3-2a8d1f2bf765" providerId="AD" clId="Web-{2A7A479C-2230-4687-9FFB-FDB300EACF40}" dt="2025-02-25T14:18:42.435" v="190" actId="20577"/>
        <pc:sldMkLst>
          <pc:docMk/>
          <pc:sldMk cId="1437661081" sldId="8763"/>
        </pc:sldMkLst>
        <pc:spChg chg="mod">
          <ac:chgData name="Stefano Luigi Decadri (IT)" userId="S::stefano.luigi.decadri_pwc.com#ext#@gruppohera.onmicrosoft.com::963c083a-b62f-49d1-9ab3-2a8d1f2bf765" providerId="AD" clId="Web-{2A7A479C-2230-4687-9FFB-FDB300EACF40}" dt="2025-02-25T14:18:42.435" v="190" actId="20577"/>
          <ac:spMkLst>
            <pc:docMk/>
            <pc:sldMk cId="1437661081" sldId="8763"/>
            <ac:spMk id="19" creationId="{DB5FD79F-E55D-E34F-17AA-D1523444EDF7}"/>
          </ac:spMkLst>
        </pc:spChg>
      </pc:sldChg>
      <pc:sldChg chg="delSp modNotes">
        <pc:chgData name="Stefano Luigi Decadri (IT)" userId="S::stefano.luigi.decadri_pwc.com#ext#@gruppohera.onmicrosoft.com::963c083a-b62f-49d1-9ab3-2a8d1f2bf765" providerId="AD" clId="Web-{2A7A479C-2230-4687-9FFB-FDB300EACF40}" dt="2025-02-25T14:19:51.531" v="244"/>
        <pc:sldMkLst>
          <pc:docMk/>
          <pc:sldMk cId="1091842352" sldId="9060"/>
        </pc:sldMkLst>
      </pc:sldChg>
      <pc:sldChg chg="delSp">
        <pc:chgData name="Stefano Luigi Decadri (IT)" userId="S::stefano.luigi.decadri_pwc.com#ext#@gruppohera.onmicrosoft.com::963c083a-b62f-49d1-9ab3-2a8d1f2bf765" providerId="AD" clId="Web-{2A7A479C-2230-4687-9FFB-FDB300EACF40}" dt="2025-02-25T14:14:56.146" v="91"/>
        <pc:sldMkLst>
          <pc:docMk/>
          <pc:sldMk cId="1540062107" sldId="9081"/>
        </pc:sldMkLst>
      </pc:sldChg>
      <pc:sldChg chg="addSp modSp">
        <pc:chgData name="Stefano Luigi Decadri (IT)" userId="S::stefano.luigi.decadri_pwc.com#ext#@gruppohera.onmicrosoft.com::963c083a-b62f-49d1-9ab3-2a8d1f2bf765" providerId="AD" clId="Web-{2A7A479C-2230-4687-9FFB-FDB300EACF40}" dt="2025-02-25T14:12:51.361" v="66" actId="1076"/>
        <pc:sldMkLst>
          <pc:docMk/>
          <pc:sldMk cId="3012260177" sldId="9092"/>
        </pc:sldMkLst>
      </pc:sldChg>
      <pc:sldChg chg="modSp">
        <pc:chgData name="Stefano Luigi Decadri (IT)" userId="S::stefano.luigi.decadri_pwc.com#ext#@gruppohera.onmicrosoft.com::963c083a-b62f-49d1-9ab3-2a8d1f2bf765" providerId="AD" clId="Web-{2A7A479C-2230-4687-9FFB-FDB300EACF40}" dt="2025-02-25T14:13:29.143" v="90"/>
        <pc:sldMkLst>
          <pc:docMk/>
          <pc:sldMk cId="2305979412" sldId="9106"/>
        </pc:sldMkLst>
        <pc:spChg chg="mod">
          <ac:chgData name="Stefano Luigi Decadri (IT)" userId="S::stefano.luigi.decadri_pwc.com#ext#@gruppohera.onmicrosoft.com::963c083a-b62f-49d1-9ab3-2a8d1f2bf765" providerId="AD" clId="Web-{2A7A479C-2230-4687-9FFB-FDB300EACF40}" dt="2025-02-25T14:13:29.143" v="90"/>
          <ac:spMkLst>
            <pc:docMk/>
            <pc:sldMk cId="2305979412" sldId="9106"/>
            <ac:spMk id="2" creationId="{A759191A-D688-9F4C-2B23-52B21E4D7F03}"/>
          </ac:spMkLst>
        </pc:spChg>
      </pc:sldChg>
      <pc:sldChg chg="modSp modNotes">
        <pc:chgData name="Stefano Luigi Decadri (IT)" userId="S::stefano.luigi.decadri_pwc.com#ext#@gruppohera.onmicrosoft.com::963c083a-b62f-49d1-9ab3-2a8d1f2bf765" providerId="AD" clId="Web-{2A7A479C-2230-4687-9FFB-FDB300EACF40}" dt="2025-02-25T14:17:34.464" v="162" actId="14100"/>
        <pc:sldMkLst>
          <pc:docMk/>
          <pc:sldMk cId="1375244496" sldId="9120"/>
        </pc:sldMkLst>
        <pc:spChg chg="mod">
          <ac:chgData name="Stefano Luigi Decadri (IT)" userId="S::stefano.luigi.decadri_pwc.com#ext#@gruppohera.onmicrosoft.com::963c083a-b62f-49d1-9ab3-2a8d1f2bf765" providerId="AD" clId="Web-{2A7A479C-2230-4687-9FFB-FDB300EACF40}" dt="2025-02-25T14:17:34.464" v="162" actId="14100"/>
          <ac:spMkLst>
            <pc:docMk/>
            <pc:sldMk cId="1375244496" sldId="9120"/>
            <ac:spMk id="5" creationId="{92982189-9544-F774-CCDD-EC50107DEC5F}"/>
          </ac:spMkLst>
        </pc:spChg>
        <pc:spChg chg="mod">
          <ac:chgData name="Stefano Luigi Decadri (IT)" userId="S::stefano.luigi.decadri_pwc.com#ext#@gruppohera.onmicrosoft.com::963c083a-b62f-49d1-9ab3-2a8d1f2bf765" providerId="AD" clId="Web-{2A7A479C-2230-4687-9FFB-FDB300EACF40}" dt="2025-02-25T14:16:13.180" v="118" actId="14100"/>
          <ac:spMkLst>
            <pc:docMk/>
            <pc:sldMk cId="1375244496" sldId="9120"/>
            <ac:spMk id="81" creationId="{58FD03A6-3C2B-4B76-B467-FA5FF8910D8B}"/>
          </ac:spMkLst>
        </pc:spChg>
      </pc:sldChg>
      <pc:sldChg chg="modSp">
        <pc:chgData name="Stefano Luigi Decadri (IT)" userId="S::stefano.luigi.decadri_pwc.com#ext#@gruppohera.onmicrosoft.com::963c083a-b62f-49d1-9ab3-2a8d1f2bf765" providerId="AD" clId="Web-{2A7A479C-2230-4687-9FFB-FDB300EACF40}" dt="2025-02-25T14:20:03.235" v="247" actId="20577"/>
        <pc:sldMkLst>
          <pc:docMk/>
          <pc:sldMk cId="1592728777" sldId="9141"/>
        </pc:sldMkLst>
      </pc:sldChg>
    </pc:docChg>
  </pc:docChgLst>
  <pc:docChgLst>
    <pc:chgData name="Gasperini Cristina" userId="S::cristina.gasperini@gruppohera.it::db63d6df-e2f9-470a-bfe7-78e8b3b38325" providerId="AD" clId="Web-{228BD0F8-8294-4803-A67D-A412A9CFFA61}"/>
    <pc:docChg chg="mod modSld">
      <pc:chgData name="Gasperini Cristina" userId="S::cristina.gasperini@gruppohera.it::db63d6df-e2f9-470a-bfe7-78e8b3b38325" providerId="AD" clId="Web-{228BD0F8-8294-4803-A67D-A412A9CFFA61}" dt="2025-02-24T22:40:59.286" v="82"/>
      <pc:docMkLst>
        <pc:docMk/>
      </pc:docMkLst>
      <pc:sldChg chg="modSp">
        <pc:chgData name="Gasperini Cristina" userId="S::cristina.gasperini@gruppohera.it::db63d6df-e2f9-470a-bfe7-78e8b3b38325" providerId="AD" clId="Web-{228BD0F8-8294-4803-A67D-A412A9CFFA61}" dt="2025-02-24T22:39:48.580" v="81"/>
        <pc:sldMkLst>
          <pc:docMk/>
          <pc:sldMk cId="277561169" sldId="9050"/>
        </pc:sldMkLst>
      </pc:sldChg>
    </pc:docChg>
  </pc:docChgLst>
  <pc:docChgLst>
    <pc:chgData name="CINTI ARIANNA" userId="7311d808-a2b0-4db6-bb2f-7df25774d1a5" providerId="ADAL" clId="{CD249087-82D1-47CA-B72D-0275DF07F4FB}"/>
    <pc:docChg chg="undo custSel addSld delSld modSld sldOrd">
      <pc:chgData name="CINTI ARIANNA" userId="7311d808-a2b0-4db6-bb2f-7df25774d1a5" providerId="ADAL" clId="{CD249087-82D1-47CA-B72D-0275DF07F4FB}" dt="2025-02-25T16:26:31.209" v="2998" actId="478"/>
      <pc:docMkLst>
        <pc:docMk/>
      </pc:docMkLst>
      <pc:sldChg chg="modSp mod">
        <pc:chgData name="CINTI ARIANNA" userId="7311d808-a2b0-4db6-bb2f-7df25774d1a5" providerId="ADAL" clId="{CD249087-82D1-47CA-B72D-0275DF07F4FB}" dt="2025-02-20T13:30:03.400" v="2381" actId="1036"/>
        <pc:sldMkLst>
          <pc:docMk/>
          <pc:sldMk cId="3890206515" sldId="588"/>
        </pc:sldMkLst>
        <pc:spChg chg="mod">
          <ac:chgData name="CINTI ARIANNA" userId="7311d808-a2b0-4db6-bb2f-7df25774d1a5" providerId="ADAL" clId="{CD249087-82D1-47CA-B72D-0275DF07F4FB}" dt="2025-02-20T13:30:03.400" v="2381" actId="1036"/>
          <ac:spMkLst>
            <pc:docMk/>
            <pc:sldMk cId="3890206515" sldId="588"/>
            <ac:spMk id="5" creationId="{D9A2F9FC-DE59-1851-D9E1-EE5004BF18B8}"/>
          </ac:spMkLst>
        </pc:spChg>
        <pc:spChg chg="mod">
          <ac:chgData name="CINTI ARIANNA" userId="7311d808-a2b0-4db6-bb2f-7df25774d1a5" providerId="ADAL" clId="{CD249087-82D1-47CA-B72D-0275DF07F4FB}" dt="2025-02-20T13:30:03.400" v="2381" actId="1036"/>
          <ac:spMkLst>
            <pc:docMk/>
            <pc:sldMk cId="3890206515" sldId="588"/>
            <ac:spMk id="13" creationId="{2DA8FE7C-342B-746E-CF79-01D43700A6C7}"/>
          </ac:spMkLst>
        </pc:spChg>
        <pc:spChg chg="mod">
          <ac:chgData name="CINTI ARIANNA" userId="7311d808-a2b0-4db6-bb2f-7df25774d1a5" providerId="ADAL" clId="{CD249087-82D1-47CA-B72D-0275DF07F4FB}" dt="2025-02-20T13:30:03.400" v="2381" actId="1036"/>
          <ac:spMkLst>
            <pc:docMk/>
            <pc:sldMk cId="3890206515" sldId="588"/>
            <ac:spMk id="16" creationId="{395F0650-A4CA-3733-5AB9-36174231FDF7}"/>
          </ac:spMkLst>
        </pc:spChg>
        <pc:spChg chg="mod">
          <ac:chgData name="CINTI ARIANNA" userId="7311d808-a2b0-4db6-bb2f-7df25774d1a5" providerId="ADAL" clId="{CD249087-82D1-47CA-B72D-0275DF07F4FB}" dt="2025-02-20T13:30:03.400" v="2381" actId="1036"/>
          <ac:spMkLst>
            <pc:docMk/>
            <pc:sldMk cId="3890206515" sldId="588"/>
            <ac:spMk id="18" creationId="{9599970E-98E5-223E-58BA-A4123B46C0A2}"/>
          </ac:spMkLst>
        </pc:spChg>
        <pc:cxnChg chg="mod">
          <ac:chgData name="CINTI ARIANNA" userId="7311d808-a2b0-4db6-bb2f-7df25774d1a5" providerId="ADAL" clId="{CD249087-82D1-47CA-B72D-0275DF07F4FB}" dt="2025-02-20T13:29:41.583" v="2374" actId="1035"/>
          <ac:cxnSpMkLst>
            <pc:docMk/>
            <pc:sldMk cId="3890206515" sldId="588"/>
            <ac:cxnSpMk id="12" creationId="{4B52420E-DB64-77EE-65A8-81FB8E7BBD90}"/>
          </ac:cxnSpMkLst>
        </pc:cxnChg>
      </pc:sldChg>
      <pc:sldChg chg="del">
        <pc:chgData name="CINTI ARIANNA" userId="7311d808-a2b0-4db6-bb2f-7df25774d1a5" providerId="ADAL" clId="{CD249087-82D1-47CA-B72D-0275DF07F4FB}" dt="2025-02-19T08:40:37.522" v="793" actId="2696"/>
        <pc:sldMkLst>
          <pc:docMk/>
          <pc:sldMk cId="3943314668" sldId="589"/>
        </pc:sldMkLst>
      </pc:sldChg>
      <pc:sldChg chg="addSp delSp modSp mod">
        <pc:chgData name="CINTI ARIANNA" userId="7311d808-a2b0-4db6-bb2f-7df25774d1a5" providerId="ADAL" clId="{CD249087-82D1-47CA-B72D-0275DF07F4FB}" dt="2025-02-19T10:01:51.794" v="2138" actId="1036"/>
        <pc:sldMkLst>
          <pc:docMk/>
          <pc:sldMk cId="2093273822" sldId="8760"/>
        </pc:sldMkLst>
        <pc:spChg chg="mod">
          <ac:chgData name="CINTI ARIANNA" userId="7311d808-a2b0-4db6-bb2f-7df25774d1a5" providerId="ADAL" clId="{CD249087-82D1-47CA-B72D-0275DF07F4FB}" dt="2025-02-19T10:01:51.794" v="2138" actId="1036"/>
          <ac:spMkLst>
            <pc:docMk/>
            <pc:sldMk cId="2093273822" sldId="8760"/>
            <ac:spMk id="15" creationId="{CD01491A-5901-C0D0-7867-967749E6B34B}"/>
          </ac:spMkLst>
        </pc:spChg>
        <pc:spChg chg="mod">
          <ac:chgData name="CINTI ARIANNA" userId="7311d808-a2b0-4db6-bb2f-7df25774d1a5" providerId="ADAL" clId="{CD249087-82D1-47CA-B72D-0275DF07F4FB}" dt="2025-02-19T07:54:56.672" v="5" actId="1076"/>
          <ac:spMkLst>
            <pc:docMk/>
            <pc:sldMk cId="2093273822" sldId="8760"/>
            <ac:spMk id="17" creationId="{EE266A60-D6B5-1B3C-394D-D4717487E892}"/>
          </ac:spMkLst>
        </pc:spChg>
        <pc:spChg chg="add mod ord">
          <ac:chgData name="CINTI ARIANNA" userId="7311d808-a2b0-4db6-bb2f-7df25774d1a5" providerId="ADAL" clId="{CD249087-82D1-47CA-B72D-0275DF07F4FB}" dt="2025-02-19T10:01:51.794" v="2138" actId="1036"/>
          <ac:spMkLst>
            <pc:docMk/>
            <pc:sldMk cId="2093273822" sldId="8760"/>
            <ac:spMk id="19" creationId="{37EDA864-7292-B5B5-15A8-600C324FFB0D}"/>
          </ac:spMkLst>
        </pc:spChg>
        <pc:picChg chg="mod">
          <ac:chgData name="CINTI ARIANNA" userId="7311d808-a2b0-4db6-bb2f-7df25774d1a5" providerId="ADAL" clId="{CD249087-82D1-47CA-B72D-0275DF07F4FB}" dt="2025-02-19T10:01:37.234" v="2099" actId="1076"/>
          <ac:picMkLst>
            <pc:docMk/>
            <pc:sldMk cId="2093273822" sldId="8760"/>
            <ac:picMk id="14" creationId="{F2AF02F8-333E-6492-D32E-7ED16B9DC5F4}"/>
          </ac:picMkLst>
        </pc:picChg>
      </pc:sldChg>
      <pc:sldChg chg="addSp delSp modSp mod">
        <pc:chgData name="CINTI ARIANNA" userId="7311d808-a2b0-4db6-bb2f-7df25774d1a5" providerId="ADAL" clId="{CD249087-82D1-47CA-B72D-0275DF07F4FB}" dt="2025-02-20T07:25:03.691" v="2167" actId="478"/>
        <pc:sldMkLst>
          <pc:docMk/>
          <pc:sldMk cId="3920444389" sldId="8762"/>
        </pc:sldMkLst>
        <pc:spChg chg="mod">
          <ac:chgData name="CINTI ARIANNA" userId="7311d808-a2b0-4db6-bb2f-7df25774d1a5" providerId="ADAL" clId="{CD249087-82D1-47CA-B72D-0275DF07F4FB}" dt="2025-02-19T10:02:18.579" v="2144" actId="1076"/>
          <ac:spMkLst>
            <pc:docMk/>
            <pc:sldMk cId="3920444389" sldId="8762"/>
            <ac:spMk id="5" creationId="{A341ED40-9043-EEC4-D55A-70736BF28F9A}"/>
          </ac:spMkLst>
        </pc:spChg>
        <pc:spChg chg="add mod ord">
          <ac:chgData name="CINTI ARIANNA" userId="7311d808-a2b0-4db6-bb2f-7df25774d1a5" providerId="ADAL" clId="{CD249087-82D1-47CA-B72D-0275DF07F4FB}" dt="2025-02-19T09:02:02.239" v="1651" actId="692"/>
          <ac:spMkLst>
            <pc:docMk/>
            <pc:sldMk cId="3920444389" sldId="8762"/>
            <ac:spMk id="15" creationId="{8EC601C9-5F41-79C0-59D3-362D8E71DA25}"/>
          </ac:spMkLst>
        </pc:spChg>
        <pc:picChg chg="add mod">
          <ac:chgData name="CINTI ARIANNA" userId="7311d808-a2b0-4db6-bb2f-7df25774d1a5" providerId="ADAL" clId="{CD249087-82D1-47CA-B72D-0275DF07F4FB}" dt="2025-02-19T09:01:14.247" v="1547" actId="1036"/>
          <ac:picMkLst>
            <pc:docMk/>
            <pc:sldMk cId="3920444389" sldId="8762"/>
            <ac:picMk id="12" creationId="{2E3BBD28-4005-FEA8-C4DD-1AA861093D98}"/>
          </ac:picMkLst>
        </pc:picChg>
      </pc:sldChg>
      <pc:sldChg chg="modSp mod">
        <pc:chgData name="CINTI ARIANNA" userId="7311d808-a2b0-4db6-bb2f-7df25774d1a5" providerId="ADAL" clId="{CD249087-82D1-47CA-B72D-0275DF07F4FB}" dt="2025-02-19T08:43:11.610" v="899" actId="6549"/>
        <pc:sldMkLst>
          <pc:docMk/>
          <pc:sldMk cId="1437661081" sldId="8763"/>
        </pc:sldMkLst>
        <pc:spChg chg="mod">
          <ac:chgData name="CINTI ARIANNA" userId="7311d808-a2b0-4db6-bb2f-7df25774d1a5" providerId="ADAL" clId="{CD249087-82D1-47CA-B72D-0275DF07F4FB}" dt="2025-02-19T08:43:11.610" v="899" actId="6549"/>
          <ac:spMkLst>
            <pc:docMk/>
            <pc:sldMk cId="1437661081" sldId="8763"/>
            <ac:spMk id="19" creationId="{DB5FD79F-E55D-E34F-17AA-D1523444EDF7}"/>
          </ac:spMkLst>
        </pc:spChg>
        <pc:picChg chg="mod">
          <ac:chgData name="CINTI ARIANNA" userId="7311d808-a2b0-4db6-bb2f-7df25774d1a5" providerId="ADAL" clId="{CD249087-82D1-47CA-B72D-0275DF07F4FB}" dt="2025-02-19T08:42:00.297" v="796" actId="14100"/>
          <ac:picMkLst>
            <pc:docMk/>
            <pc:sldMk cId="1437661081" sldId="8763"/>
            <ac:picMk id="16" creationId="{EBE7B66A-1A31-C45A-EA27-9D47F45144B8}"/>
          </ac:picMkLst>
        </pc:picChg>
      </pc:sldChg>
      <pc:sldChg chg="modSp mod">
        <pc:chgData name="CINTI ARIANNA" userId="7311d808-a2b0-4db6-bb2f-7df25774d1a5" providerId="ADAL" clId="{CD249087-82D1-47CA-B72D-0275DF07F4FB}" dt="2025-02-19T08:49:18.191" v="1099" actId="20577"/>
        <pc:sldMkLst>
          <pc:docMk/>
          <pc:sldMk cId="505665930" sldId="9039"/>
        </pc:sldMkLst>
      </pc:sldChg>
      <pc:sldChg chg="del">
        <pc:chgData name="CINTI ARIANNA" userId="7311d808-a2b0-4db6-bb2f-7df25774d1a5" providerId="ADAL" clId="{CD249087-82D1-47CA-B72D-0275DF07F4FB}" dt="2025-02-25T15:53:45.373" v="2993" actId="47"/>
        <pc:sldMkLst>
          <pc:docMk/>
          <pc:sldMk cId="2529225015" sldId="9040"/>
        </pc:sldMkLst>
      </pc:sldChg>
      <pc:sldChg chg="addSp delSp modSp mod">
        <pc:chgData name="CINTI ARIANNA" userId="7311d808-a2b0-4db6-bb2f-7df25774d1a5" providerId="ADAL" clId="{CD249087-82D1-47CA-B72D-0275DF07F4FB}" dt="2025-02-19T08:54:11.274" v="1478" actId="1036"/>
        <pc:sldMkLst>
          <pc:docMk/>
          <pc:sldMk cId="277561169" sldId="9050"/>
        </pc:sldMkLst>
      </pc:sldChg>
      <pc:sldChg chg="del">
        <pc:chgData name="CINTI ARIANNA" userId="7311d808-a2b0-4db6-bb2f-7df25774d1a5" providerId="ADAL" clId="{CD249087-82D1-47CA-B72D-0275DF07F4FB}" dt="2025-02-25T15:54:06.008" v="2996" actId="47"/>
        <pc:sldMkLst>
          <pc:docMk/>
          <pc:sldMk cId="1565951664" sldId="9053"/>
        </pc:sldMkLst>
      </pc:sldChg>
      <pc:sldChg chg="del">
        <pc:chgData name="CINTI ARIANNA" userId="7311d808-a2b0-4db6-bb2f-7df25774d1a5" providerId="ADAL" clId="{CD249087-82D1-47CA-B72D-0275DF07F4FB}" dt="2025-02-25T15:54:02.868" v="2995" actId="47"/>
        <pc:sldMkLst>
          <pc:docMk/>
          <pc:sldMk cId="23776610" sldId="9072"/>
        </pc:sldMkLst>
      </pc:sldChg>
      <pc:sldChg chg="del">
        <pc:chgData name="CINTI ARIANNA" userId="7311d808-a2b0-4db6-bb2f-7df25774d1a5" providerId="ADAL" clId="{CD249087-82D1-47CA-B72D-0275DF07F4FB}" dt="2025-02-19T09:17:05.569" v="2080" actId="2696"/>
        <pc:sldMkLst>
          <pc:docMk/>
          <pc:sldMk cId="2366589997" sldId="9073"/>
        </pc:sldMkLst>
      </pc:sldChg>
      <pc:sldChg chg="modSp mod">
        <pc:chgData name="CINTI ARIANNA" userId="7311d808-a2b0-4db6-bb2f-7df25774d1a5" providerId="ADAL" clId="{CD249087-82D1-47CA-B72D-0275DF07F4FB}" dt="2025-02-20T13:44:10.363" v="2430" actId="20577"/>
        <pc:sldMkLst>
          <pc:docMk/>
          <pc:sldMk cId="2690292173" sldId="9075"/>
        </pc:sldMkLst>
      </pc:sldChg>
      <pc:sldChg chg="modSp mod">
        <pc:chgData name="CINTI ARIANNA" userId="7311d808-a2b0-4db6-bb2f-7df25774d1a5" providerId="ADAL" clId="{CD249087-82D1-47CA-B72D-0275DF07F4FB}" dt="2025-02-19T08:38:51.847" v="736" actId="20577"/>
        <pc:sldMkLst>
          <pc:docMk/>
          <pc:sldMk cId="1540062107" sldId="9081"/>
        </pc:sldMkLst>
      </pc:sldChg>
      <pc:sldChg chg="del">
        <pc:chgData name="CINTI ARIANNA" userId="7311d808-a2b0-4db6-bb2f-7df25774d1a5" providerId="ADAL" clId="{CD249087-82D1-47CA-B72D-0275DF07F4FB}" dt="2025-02-20T13:29:20.617" v="2371" actId="2696"/>
        <pc:sldMkLst>
          <pc:docMk/>
          <pc:sldMk cId="3018448612" sldId="9091"/>
        </pc:sldMkLst>
      </pc:sldChg>
      <pc:sldChg chg="modSp mod">
        <pc:chgData name="CINTI ARIANNA" userId="7311d808-a2b0-4db6-bb2f-7df25774d1a5" providerId="ADAL" clId="{CD249087-82D1-47CA-B72D-0275DF07F4FB}" dt="2025-02-20T13:04:49.679" v="2168" actId="1036"/>
        <pc:sldMkLst>
          <pc:docMk/>
          <pc:sldMk cId="3012260177" sldId="9092"/>
        </pc:sldMkLst>
        <pc:picChg chg="mod">
          <ac:chgData name="CINTI ARIANNA" userId="7311d808-a2b0-4db6-bb2f-7df25774d1a5" providerId="ADAL" clId="{CD249087-82D1-47CA-B72D-0275DF07F4FB}" dt="2025-02-20T13:04:49.679" v="2168" actId="1036"/>
          <ac:picMkLst>
            <pc:docMk/>
            <pc:sldMk cId="3012260177" sldId="9092"/>
            <ac:picMk id="2" creationId="{5AD6BC86-EF34-D61D-53D8-0D15AAC07316}"/>
          </ac:picMkLst>
        </pc:picChg>
      </pc:sldChg>
      <pc:sldChg chg="del">
        <pc:chgData name="CINTI ARIANNA" userId="7311d808-a2b0-4db6-bb2f-7df25774d1a5" providerId="ADAL" clId="{CD249087-82D1-47CA-B72D-0275DF07F4FB}" dt="2025-02-25T15:53:55.583" v="2994" actId="47"/>
        <pc:sldMkLst>
          <pc:docMk/>
          <pc:sldMk cId="3552423392" sldId="9096"/>
        </pc:sldMkLst>
      </pc:sldChg>
      <pc:sldChg chg="addSp modSp mod">
        <pc:chgData name="CINTI ARIANNA" userId="7311d808-a2b0-4db6-bb2f-7df25774d1a5" providerId="ADAL" clId="{CD249087-82D1-47CA-B72D-0275DF07F4FB}" dt="2025-02-20T13:21:42.906" v="2332" actId="1036"/>
        <pc:sldMkLst>
          <pc:docMk/>
          <pc:sldMk cId="3367579448" sldId="9097"/>
        </pc:sldMkLst>
      </pc:sldChg>
      <pc:sldChg chg="addSp delSp modSp mod">
        <pc:chgData name="CINTI ARIANNA" userId="7311d808-a2b0-4db6-bb2f-7df25774d1a5" providerId="ADAL" clId="{CD249087-82D1-47CA-B72D-0275DF07F4FB}" dt="2025-02-19T08:53:30.738" v="1301" actId="14100"/>
        <pc:sldMkLst>
          <pc:docMk/>
          <pc:sldMk cId="2951778725" sldId="9105"/>
        </pc:sldMkLst>
      </pc:sldChg>
      <pc:sldChg chg="addSp delSp modSp mod">
        <pc:chgData name="CINTI ARIANNA" userId="7311d808-a2b0-4db6-bb2f-7df25774d1a5" providerId="ADAL" clId="{CD249087-82D1-47CA-B72D-0275DF07F4FB}" dt="2025-02-19T08:56:09.590" v="1484" actId="478"/>
        <pc:sldMkLst>
          <pc:docMk/>
          <pc:sldMk cId="3840357065" sldId="9109"/>
        </pc:sldMkLst>
      </pc:sldChg>
      <pc:sldChg chg="addSp modSp mod">
        <pc:chgData name="CINTI ARIANNA" userId="7311d808-a2b0-4db6-bb2f-7df25774d1a5" providerId="ADAL" clId="{CD249087-82D1-47CA-B72D-0275DF07F4FB}" dt="2025-02-19T08:06:05.019" v="181" actId="20577"/>
        <pc:sldMkLst>
          <pc:docMk/>
          <pc:sldMk cId="1219823112" sldId="9110"/>
        </pc:sldMkLst>
      </pc:sldChg>
      <pc:sldChg chg="addSp modSp mod">
        <pc:chgData name="CINTI ARIANNA" userId="7311d808-a2b0-4db6-bb2f-7df25774d1a5" providerId="ADAL" clId="{CD249087-82D1-47CA-B72D-0275DF07F4FB}" dt="2025-02-19T08:29:00.410" v="591" actId="20577"/>
        <pc:sldMkLst>
          <pc:docMk/>
          <pc:sldMk cId="2316945071" sldId="9111"/>
        </pc:sldMkLst>
      </pc:sldChg>
      <pc:sldChg chg="ord">
        <pc:chgData name="CINTI ARIANNA" userId="7311d808-a2b0-4db6-bb2f-7df25774d1a5" providerId="ADAL" clId="{CD249087-82D1-47CA-B72D-0275DF07F4FB}" dt="2025-02-19T09:14:34.820" v="2056"/>
        <pc:sldMkLst>
          <pc:docMk/>
          <pc:sldMk cId="1715628521" sldId="9112"/>
        </pc:sldMkLst>
      </pc:sldChg>
      <pc:sldChg chg="addSp modSp mod">
        <pc:chgData name="CINTI ARIANNA" userId="7311d808-a2b0-4db6-bb2f-7df25774d1a5" providerId="ADAL" clId="{CD249087-82D1-47CA-B72D-0275DF07F4FB}" dt="2025-02-19T09:14:57.352" v="2078" actId="20577"/>
        <pc:sldMkLst>
          <pc:docMk/>
          <pc:sldMk cId="970525586" sldId="9113"/>
        </pc:sldMkLst>
      </pc:sldChg>
      <pc:sldChg chg="addSp modSp mod ord">
        <pc:chgData name="CINTI ARIANNA" userId="7311d808-a2b0-4db6-bb2f-7df25774d1a5" providerId="ADAL" clId="{CD249087-82D1-47CA-B72D-0275DF07F4FB}" dt="2025-02-19T08:26:42.517" v="476" actId="1076"/>
        <pc:sldMkLst>
          <pc:docMk/>
          <pc:sldMk cId="216545503" sldId="9114"/>
        </pc:sldMkLst>
      </pc:sldChg>
      <pc:sldChg chg="addSp modSp mod">
        <pc:chgData name="CINTI ARIANNA" userId="7311d808-a2b0-4db6-bb2f-7df25774d1a5" providerId="ADAL" clId="{CD249087-82D1-47CA-B72D-0275DF07F4FB}" dt="2025-02-19T08:32:06.592" v="679" actId="20577"/>
        <pc:sldMkLst>
          <pc:docMk/>
          <pc:sldMk cId="681264587" sldId="9115"/>
        </pc:sldMkLst>
      </pc:sldChg>
      <pc:sldChg chg="delSp modSp add mod">
        <pc:chgData name="CINTI ARIANNA" userId="7311d808-a2b0-4db6-bb2f-7df25774d1a5" providerId="ADAL" clId="{CD249087-82D1-47CA-B72D-0275DF07F4FB}" dt="2025-02-19T08:40:18.814" v="792" actId="478"/>
        <pc:sldMkLst>
          <pc:docMk/>
          <pc:sldMk cId="607822236" sldId="9118"/>
        </pc:sldMkLst>
      </pc:sldChg>
      <pc:sldChg chg="addSp delSp modSp mod">
        <pc:chgData name="CINTI ARIANNA" userId="7311d808-a2b0-4db6-bb2f-7df25774d1a5" providerId="ADAL" clId="{CD249087-82D1-47CA-B72D-0275DF07F4FB}" dt="2025-02-19T10:33:15.140" v="2166" actId="20577"/>
        <pc:sldMkLst>
          <pc:docMk/>
          <pc:sldMk cId="3961417626" sldId="9119"/>
        </pc:sldMkLst>
        <pc:spChg chg="mod">
          <ac:chgData name="CINTI ARIANNA" userId="7311d808-a2b0-4db6-bb2f-7df25774d1a5" providerId="ADAL" clId="{CD249087-82D1-47CA-B72D-0275DF07F4FB}" dt="2025-02-19T10:33:15.140" v="2166" actId="20577"/>
          <ac:spMkLst>
            <pc:docMk/>
            <pc:sldMk cId="3961417626" sldId="9119"/>
            <ac:spMk id="24" creationId="{E96FAD56-51C8-A588-5286-75C4716B8D5D}"/>
          </ac:spMkLst>
        </pc:spChg>
        <pc:picChg chg="add mod ord modCrop">
          <ac:chgData name="CINTI ARIANNA" userId="7311d808-a2b0-4db6-bb2f-7df25774d1a5" providerId="ADAL" clId="{CD249087-82D1-47CA-B72D-0275DF07F4FB}" dt="2025-02-19T09:15:35.399" v="2079" actId="1037"/>
          <ac:picMkLst>
            <pc:docMk/>
            <pc:sldMk cId="3961417626" sldId="9119"/>
            <ac:picMk id="6" creationId="{37E28238-E99F-8D5C-88B3-EA2E0011287C}"/>
          </ac:picMkLst>
        </pc:picChg>
      </pc:sldChg>
      <pc:sldChg chg="modSp mod">
        <pc:chgData name="CINTI ARIANNA" userId="7311d808-a2b0-4db6-bb2f-7df25774d1a5" providerId="ADAL" clId="{CD249087-82D1-47CA-B72D-0275DF07F4FB}" dt="2025-02-25T15:32:27.771" v="2662" actId="1036"/>
        <pc:sldMkLst>
          <pc:docMk/>
          <pc:sldMk cId="1022500686" sldId="9122"/>
        </pc:sldMkLst>
        <pc:spChg chg="mod">
          <ac:chgData name="CINTI ARIANNA" userId="7311d808-a2b0-4db6-bb2f-7df25774d1a5" providerId="ADAL" clId="{CD249087-82D1-47CA-B72D-0275DF07F4FB}" dt="2025-02-25T15:30:38.130" v="2637" actId="1036"/>
          <ac:spMkLst>
            <pc:docMk/>
            <pc:sldMk cId="1022500686" sldId="9122"/>
            <ac:spMk id="30" creationId="{52ED4ACA-3DAA-AA98-6712-F8E773F58EF5}"/>
          </ac:spMkLst>
        </pc:spChg>
        <pc:grpChg chg="mod">
          <ac:chgData name="CINTI ARIANNA" userId="7311d808-a2b0-4db6-bb2f-7df25774d1a5" providerId="ADAL" clId="{CD249087-82D1-47CA-B72D-0275DF07F4FB}" dt="2025-02-25T15:32:27.771" v="2662" actId="1036"/>
          <ac:grpSpMkLst>
            <pc:docMk/>
            <pc:sldMk cId="1022500686" sldId="9122"/>
            <ac:grpSpMk id="19" creationId="{FFD85A11-9B62-4E34-69E3-7EEBBDEFEFBB}"/>
          </ac:grpSpMkLst>
        </pc:grpChg>
      </pc:sldChg>
      <pc:sldChg chg="modSp mod">
        <pc:chgData name="CINTI ARIANNA" userId="7311d808-a2b0-4db6-bb2f-7df25774d1a5" providerId="ADAL" clId="{CD249087-82D1-47CA-B72D-0275DF07F4FB}" dt="2025-02-25T15:49:34.239" v="2992" actId="20577"/>
        <pc:sldMkLst>
          <pc:docMk/>
          <pc:sldMk cId="94601599" sldId="9124"/>
        </pc:sldMkLst>
      </pc:sldChg>
      <pc:sldChg chg="delSp mod">
        <pc:chgData name="CINTI ARIANNA" userId="7311d808-a2b0-4db6-bb2f-7df25774d1a5" providerId="ADAL" clId="{CD249087-82D1-47CA-B72D-0275DF07F4FB}" dt="2025-02-25T13:07:02.665" v="2431" actId="478"/>
        <pc:sldMkLst>
          <pc:docMk/>
          <pc:sldMk cId="3481327235" sldId="9125"/>
        </pc:sldMkLst>
      </pc:sldChg>
      <pc:sldChg chg="modSp mod">
        <pc:chgData name="CINTI ARIANNA" userId="7311d808-a2b0-4db6-bb2f-7df25774d1a5" providerId="ADAL" clId="{CD249087-82D1-47CA-B72D-0275DF07F4FB}" dt="2025-02-25T15:42:52.695" v="2886" actId="113"/>
        <pc:sldMkLst>
          <pc:docMk/>
          <pc:sldMk cId="3902286297" sldId="9126"/>
        </pc:sldMkLst>
        <pc:spChg chg="mod">
          <ac:chgData name="CINTI ARIANNA" userId="7311d808-a2b0-4db6-bb2f-7df25774d1a5" providerId="ADAL" clId="{CD249087-82D1-47CA-B72D-0275DF07F4FB}" dt="2025-02-25T15:42:52.695" v="2886" actId="113"/>
          <ac:spMkLst>
            <pc:docMk/>
            <pc:sldMk cId="3902286297" sldId="9126"/>
            <ac:spMk id="24" creationId="{5A11A17B-262D-C4D8-0680-8EEB6E3EB8D7}"/>
          </ac:spMkLst>
        </pc:spChg>
      </pc:sldChg>
      <pc:sldChg chg="delSp modSp mod">
        <pc:chgData name="CINTI ARIANNA" userId="7311d808-a2b0-4db6-bb2f-7df25774d1a5" providerId="ADAL" clId="{CD249087-82D1-47CA-B72D-0275DF07F4FB}" dt="2025-02-25T15:39:33.744" v="2679" actId="20577"/>
        <pc:sldMkLst>
          <pc:docMk/>
          <pc:sldMk cId="3682589512" sldId="9127"/>
        </pc:sldMkLst>
        <pc:spChg chg="mod">
          <ac:chgData name="CINTI ARIANNA" userId="7311d808-a2b0-4db6-bb2f-7df25774d1a5" providerId="ADAL" clId="{CD249087-82D1-47CA-B72D-0275DF07F4FB}" dt="2025-02-25T15:39:33.744" v="2679" actId="20577"/>
          <ac:spMkLst>
            <pc:docMk/>
            <pc:sldMk cId="3682589512" sldId="9127"/>
            <ac:spMk id="24" creationId="{B2792896-FF2E-2AAD-C961-D1058794721C}"/>
          </ac:spMkLst>
        </pc:spChg>
      </pc:sldChg>
      <pc:sldChg chg="addSp delSp modSp mod">
        <pc:chgData name="CINTI ARIANNA" userId="7311d808-a2b0-4db6-bb2f-7df25774d1a5" providerId="ADAL" clId="{CD249087-82D1-47CA-B72D-0275DF07F4FB}" dt="2025-02-25T16:26:31.209" v="2998" actId="478"/>
        <pc:sldMkLst>
          <pc:docMk/>
          <pc:sldMk cId="1564676530" sldId="9131"/>
        </pc:sldMkLst>
        <pc:spChg chg="add mod">
          <ac:chgData name="CINTI ARIANNA" userId="7311d808-a2b0-4db6-bb2f-7df25774d1a5" providerId="ADAL" clId="{CD249087-82D1-47CA-B72D-0275DF07F4FB}" dt="2025-02-25T16:26:25.587" v="2997"/>
          <ac:spMkLst>
            <pc:docMk/>
            <pc:sldMk cId="1564676530" sldId="9131"/>
            <ac:spMk id="4" creationId="{7400F248-A671-3C37-E585-F4B40F6EFC15}"/>
          </ac:spMkLst>
        </pc:spChg>
        <pc:spChg chg="add mod">
          <ac:chgData name="CINTI ARIANNA" userId="7311d808-a2b0-4db6-bb2f-7df25774d1a5" providerId="ADAL" clId="{CD249087-82D1-47CA-B72D-0275DF07F4FB}" dt="2025-02-20T13:28:45.182" v="2364" actId="1036"/>
          <ac:spMkLst>
            <pc:docMk/>
            <pc:sldMk cId="1564676530" sldId="9131"/>
            <ac:spMk id="8" creationId="{AAC9F48B-D391-29A5-80CD-DCFF711A2D07}"/>
          </ac:spMkLst>
        </pc:spChg>
        <pc:spChg chg="add mod">
          <ac:chgData name="CINTI ARIANNA" userId="7311d808-a2b0-4db6-bb2f-7df25774d1a5" providerId="ADAL" clId="{CD249087-82D1-47CA-B72D-0275DF07F4FB}" dt="2025-02-20T13:29:03.972" v="2366"/>
          <ac:spMkLst>
            <pc:docMk/>
            <pc:sldMk cId="1564676530" sldId="9131"/>
            <ac:spMk id="10" creationId="{580CDFEA-85F9-FD93-7B76-678218964186}"/>
          </ac:spMkLst>
        </pc:spChg>
        <pc:picChg chg="add del">
          <ac:chgData name="CINTI ARIANNA" userId="7311d808-a2b0-4db6-bb2f-7df25774d1a5" providerId="ADAL" clId="{CD249087-82D1-47CA-B72D-0275DF07F4FB}" dt="2025-02-20T13:29:11.882" v="2369" actId="478"/>
          <ac:picMkLst>
            <pc:docMk/>
            <pc:sldMk cId="1564676530" sldId="9131"/>
            <ac:picMk id="2" creationId="{5AD6BC86-EF34-D61D-53D8-0D15AAC07316}"/>
          </ac:picMkLst>
        </pc:picChg>
      </pc:sldChg>
      <pc:sldChg chg="addSp delSp modSp new mod">
        <pc:chgData name="CINTI ARIANNA" userId="7311d808-a2b0-4db6-bb2f-7df25774d1a5" providerId="ADAL" clId="{CD249087-82D1-47CA-B72D-0275DF07F4FB}" dt="2025-02-20T13:36:15.141" v="2409" actId="14100"/>
        <pc:sldMkLst>
          <pc:docMk/>
          <pc:sldMk cId="1372878214" sldId="9140"/>
        </pc:sldMkLst>
        <pc:spChg chg="add mod">
          <ac:chgData name="CINTI ARIANNA" userId="7311d808-a2b0-4db6-bb2f-7df25774d1a5" providerId="ADAL" clId="{CD249087-82D1-47CA-B72D-0275DF07F4FB}" dt="2025-02-20T13:36:15.141" v="2409" actId="14100"/>
          <ac:spMkLst>
            <pc:docMk/>
            <pc:sldMk cId="1372878214" sldId="9140"/>
            <ac:spMk id="6" creationId="{21242627-593B-1118-D8AE-9017C27E977B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Binary_Worksheet.xlsb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7926960257787327E-2"/>
          <c:y val="2.4253731343283583E-2"/>
          <c:w val="0.9441460794844253"/>
          <c:h val="0.95149253731343286"/>
        </c:manualLayout>
      </c:layout>
      <c:barChart>
        <c:barDir val="bar"/>
        <c:grouping val="stacked"/>
        <c:varyColors val="0"/>
        <c:ser>
          <c:idx val="0"/>
          <c:order val="0"/>
          <c:spPr>
            <a:solidFill>
              <a:srgbClr val="A32020"/>
            </a:solidFill>
            <a:ln w="9525" cmpd="sng" algn="ctr">
              <a:solidFill>
                <a:srgbClr val="FFFFFF"/>
              </a:solidFill>
              <a:prstDash val="solid"/>
            </a:ln>
          </c:spPr>
          <c:invertIfNegative val="0"/>
          <c:val>
            <c:numRef>
              <c:f>Sheet1!$A$1:$F$1</c:f>
              <c:numCache>
                <c:formatCode>General</c:formatCode>
                <c:ptCount val="6"/>
                <c:pt idx="0">
                  <c:v>15</c:v>
                </c:pt>
                <c:pt idx="1">
                  <c:v>10</c:v>
                </c:pt>
                <c:pt idx="2">
                  <c:v>9</c:v>
                </c:pt>
                <c:pt idx="3">
                  <c:v>8</c:v>
                </c:pt>
                <c:pt idx="4">
                  <c:v>6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C1-443D-B18C-09428F983C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689123327"/>
        <c:axId val="1"/>
      </c:barChart>
      <c:catAx>
        <c:axId val="689123327"/>
        <c:scaling>
          <c:orientation val="maxMin"/>
        </c:scaling>
        <c:delete val="0"/>
        <c:axPos val="l"/>
        <c:majorGridlines>
          <c:spPr>
            <a:ln>
              <a:noFill/>
            </a:ln>
          </c:spPr>
        </c:majorGridlines>
        <c:majorTickMark val="out"/>
        <c:minorTickMark val="none"/>
        <c:tickLblPos val="none"/>
        <c:spPr>
          <a:ln w="9525" cmpd="sng" algn="ctr">
            <a:solidFill>
              <a:schemeClr val="tx1"/>
            </a:solidFill>
            <a:prstDash val="solid"/>
          </a:ln>
        </c:spPr>
        <c:txPr>
          <a:bodyPr wrap="none"/>
          <a:lstStyle/>
          <a:p>
            <a:pPr>
              <a:defRPr sz="1100" kern="1200">
                <a:latin typeface="+mn-lt"/>
                <a:ea typeface="+mn-ea"/>
                <a:cs typeface="+mn-cs"/>
              </a:defRPr>
            </a:pPr>
            <a:endParaRPr lang="it-IT"/>
          </a:p>
        </c:txPr>
        <c:crossAx val="1"/>
        <c:crosses val="min"/>
        <c:auto val="0"/>
        <c:lblAlgn val="ctr"/>
        <c:lblOffset val="100"/>
        <c:noMultiLvlLbl val="0"/>
      </c:catAx>
      <c:valAx>
        <c:axId val="1"/>
        <c:scaling>
          <c:orientation val="minMax"/>
          <c:max val="15"/>
          <c:min val="0"/>
        </c:scaling>
        <c:delete val="1"/>
        <c:axPos val="t"/>
        <c:numFmt formatCode="General" sourceLinked="1"/>
        <c:majorTickMark val="out"/>
        <c:minorTickMark val="none"/>
        <c:tickLblPos val="nextTo"/>
        <c:crossAx val="689123327"/>
        <c:crosses val="min"/>
        <c:crossBetween val="between"/>
      </c:valAx>
    </c:plotArea>
    <c:plotVisOnly val="0"/>
    <c:dispBlanksAs val="gap"/>
    <c:showDLblsOverMax val="1"/>
  </c:chart>
  <c:externalData r:id="rId1">
    <c:autoUpdate val="0"/>
  </c:externalData>
</c:chartSpace>
</file>

<file path=ppt/comments/modernComment_23C3_CD58076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EE6214D-6927-476F-8F1B-2B0C3714D80F}" authorId="{7298A70A-405D-04C6-F06E-EC5D36264407}" status="resolved" created="2025-03-09T22:05:30.820" complete="100000">
    <pc:sldMkLst xmlns:pc="http://schemas.microsoft.com/office/powerpoint/2013/main/command">
      <pc:docMk/>
      <pc:sldMk cId="3445098351" sldId="9155"/>
    </pc:sldMkLst>
    <p188:txBody>
      <a:bodyPr/>
      <a:lstStyle/>
      <a:p>
        <a:r>
          <a:rPr lang="it-IT"/>
          <a:t>da sistemare l'appunto dedicato alla platea di dicembre...</a:t>
        </a:r>
      </a:p>
    </p188:txBody>
    <p188:extLst>
      <p:ext xmlns:p="http://schemas.openxmlformats.org/presentationml/2006/main" uri="{57CB4572-C831-44C2-8A1C-0ADB6CCDFE69}">
        <p223:reactions xmlns:p223="http://schemas.microsoft.com/office/powerpoint/2022/03/main">
          <p223:rxn type="👍">
            <p223:instance time="2025-03-10T09:46:36.984" authorId="{EDBE8B05-3C4E-41E5-E7D7-0361A5DE2356}"/>
          </p223:rxn>
        </p223:reactions>
      </p:ext>
    </p188:extLst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AA2D1B7F-718F-E105-9E50-96C0E631110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7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3D718EB3-E4AC-F71C-67A7-7D6FE13266E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7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it-IT"/>
              <a:t>3 Dicembre 2024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7FBE673-AA9B-2EF5-42E7-E12B4046A78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08981"/>
            <a:ext cx="2944283" cy="4970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it-IT"/>
              <a:t>Bologna, 3 Dicembre 2024_ Cooperare in Sicurezza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BE40225B-985A-3E75-F024-EC7D1599DFA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8645" y="9408981"/>
            <a:ext cx="2944283" cy="4970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100FBD-E31C-4720-B04A-109A91A07FE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3640737"/>
      </p:ext>
    </p:extLst>
  </p:cSld>
  <p:clrMap bg1="lt1" tx1="dk1" bg2="lt2" tx2="dk2" accent1="accent1" accent2="accent2" accent3="accent3" accent4="accent4" accent5="accent5" accent6="accent6" hlink="hlink" folHlink="folHlink"/>
  <p:hf sldNum="0"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7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7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it-IT"/>
              <a:t>3 Dicembre 2024</a:t>
            </a:r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54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450" y="4767262"/>
            <a:ext cx="5435600" cy="39004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44283" cy="4970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it-IT"/>
              <a:t>Bologna, 3 Dicembre 2024_ Cooperare in Sicurezza</a:t>
            </a: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48645" y="9408981"/>
            <a:ext cx="2944283" cy="4970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010D24-A3BE-4907-AD06-4C080958F99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05469179"/>
      </p:ext>
    </p:extLst>
  </p:cSld>
  <p:clrMap bg1="lt1" tx1="dk1" bg2="lt2" tx2="dk2" accent1="accent1" accent2="accent2" accent3="accent3" accent4="accent4" accent5="accent5" accent6="accent6" hlink="hlink" folHlink="folHlink"/>
  <p:hf sldNum="0"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="1"/>
              <a:t>Moderatore</a:t>
            </a:r>
            <a:r>
              <a:rPr lang="it-IT"/>
              <a:t>: invita i partecipanti a verificare il QR Code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38714510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1748C-649E-0A7B-24DC-E3D717581B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F9BC14-8487-D392-D468-B4036CB7E8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FAF38F-725F-8B3A-BD42-EACF59C4DC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="1"/>
              <a:t>Moderatore – domanda per Cristiano</a:t>
            </a:r>
            <a:r>
              <a:rPr lang="it-IT"/>
              <a:t>: «Quali sono le analogie e le differenze tra PSC e DUVRI?» «perché la presenza di un preposto formato e responsabile diventa una leva di valore, a valle di ciò che abbiamo detto del PSC e DUVRI?»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5934EB-06F1-8124-7C1A-E6DDB1094A5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7400B3-7006-58B0-714D-BEAACCDD57A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28977091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985911-03F6-5204-F7B7-833FCADCB1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42EC04-C010-1448-B27D-04BE21E1C8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0E5C27-009C-31AE-6CA1-0E99E08C9A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="1"/>
              <a:t>Moderatore – domanda per Cristiano</a:t>
            </a:r>
            <a:r>
              <a:rPr lang="it-IT"/>
              <a:t>: «Cosa richiedono il POS e il PMS? Perché la loro corretta compilazione diventa per il datore del lavoro un mezzo di gestione del rischio?»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6622B-6FB9-289B-C169-0D489DEF71E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83DAFF-C1D6-BF40-5282-E4C5635FDFB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18493046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FC04F2-5E8D-CAC9-AB3C-F563C60942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2CD55E2-6D0C-9718-F0C9-6AE545D73F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55A515-34BF-71D1-49F2-0BA6071015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="1"/>
              <a:t>Moderatore – domanda per Cristiano</a:t>
            </a:r>
            <a:r>
              <a:rPr lang="it-IT"/>
              <a:t>: «Qual è il ruolo del preposto nell’ambito della segnalazione di eventi, quali near miss?»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1744A5-C8CA-5AF7-CF28-337F23C9BFE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8A352D-2A7F-3050-38E1-9BF2E028AFA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23336278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496EDC-983E-7445-5ACC-75080E175C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A1608B6-753F-1B77-8D52-0376E384A0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0AB8D55-79F9-DF76-545F-CA2E9D918A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="1"/>
              <a:t>Moderatore – Domanda a Cristiano</a:t>
            </a:r>
            <a:r>
              <a:rPr lang="it-IT"/>
              <a:t>: «I</a:t>
            </a:r>
            <a:endParaRPr lang="it-IT" u="s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6DFFFA-9E6F-4BEC-B377-DAE475DE4A3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C5C747-5D2E-E822-1AE7-2FBAA04DA50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17508330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0D3C3A-3904-25C8-D9AD-EE41B45696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F0E418D-2B31-D403-A966-6A2F34A70F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3E2181-1DC5-61E6-6A7D-6599700073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="1"/>
              <a:t>Moderatore – Domanda a Cristiano</a:t>
            </a:r>
            <a:r>
              <a:rPr lang="it-IT"/>
              <a:t>: «I</a:t>
            </a:r>
            <a:endParaRPr lang="it-IT" u="s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C4CF80-B224-8F04-87BE-5C8FBD47E37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86A7EB-3D3B-C0B0-52CC-29AFD16C1B8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1751876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262F82-5F7B-8BA0-C304-3C73AB24E1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B1EE43E-A500-5FE5-2218-E0AF651365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EE7DCFC-1A74-28F7-BF61-23109CC4AA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="1"/>
              <a:t>Moderatore – Domanda ai partecipanti o eventualmente a Cristiano</a:t>
            </a:r>
            <a:endParaRPr lang="it-IT" u="s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9F5728-5410-A12F-8D5A-ABD42956542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D1FD4E-5ADD-605A-71B4-0F7B97A26E5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36320947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23610749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BECACE-6713-E6AD-D481-CBABEAB66D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3E715F-AB61-987A-5C38-41A1570DD1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590B7A-F867-5D2F-D821-890D27882E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="1"/>
              <a:t>Moderatore =&gt; introduzione ai paragrafi e passa la parola a Cristina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F0595-91A8-759B-FA22-BBF25D4202B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AC5DA9-1586-D26E-0F77-F2CD8A5BF54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4342806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9EF402-0B0D-A241-3B5A-3E9785242F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DA4920-DE80-881F-2C05-636BA0B374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C4DE302-F2B4-A0BD-9D50-60D208959C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 b="1"/>
              <a:t>Moderatore – Domanda a Cristina: «Quali sono ruolo e caratteristiche chiave del preposto?» Poi domanda ai partecipanti</a:t>
            </a:r>
            <a:r>
              <a:rPr lang="it-IT"/>
              <a:t>: «Vedete delle integrazioni rispetto alle caratteristiche che la platea dei partecipanti di dicembre aveva indicato?»</a:t>
            </a:r>
            <a:endParaRPr lang="it-IT">
              <a:solidFill>
                <a:srgbClr val="FF0000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60F734-13AA-D1A3-D7CB-AFC66B5A6F7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8E5606-C1C6-DE2D-C58F-5C27D37B546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38997162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="1"/>
              <a:t>Moderatore – Domanda a Cristina</a:t>
            </a:r>
            <a:r>
              <a:rPr lang="it-IT"/>
              <a:t>: </a:t>
            </a:r>
            <a:r>
              <a:rPr lang="it-IT">
                <a:sym typeface="Wingdings" panose="05000000000000000000" pitchFamily="2" charset="2"/>
              </a:rPr>
              <a:t>«Quali sono le caratteristiche chiave del modello di preposto ideale?»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1899352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BBAF2C-1CFC-43B1-18EC-112850459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D9447A-36B1-DA28-DF6D-10DDA2CF78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0CDEA3-1F95-026F-2662-4C825E53F7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="1"/>
              <a:t>Moderatore =&gt; introduzione alle domande e presentazione dei risultati</a:t>
            </a:r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59F026-3321-3313-0DA6-C67A2D99AD1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0E8241-B57C-63CA-1EAF-09EF6470A46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23826249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A9077-A4F1-2D16-282E-BAFD17DB64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CE451F-3B24-CB28-7BF7-92A5015A46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1857ED-FC35-1928-536F-7BB9ED08D6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="1"/>
              <a:t>Moderatore – Domanda a Cristina</a:t>
            </a:r>
            <a:r>
              <a:rPr lang="it-IT"/>
              <a:t>: «Quali caratteristiche ti attendi da un preposto formato ed esperto?» «Quali conseguenze potrebbe determinare invece la presenza di un preposto non adeguatamente formato ed esperto?» Il rischio della confidenza...</a:t>
            </a:r>
            <a:endParaRPr lang="it-IT" u="s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E8BFEC-DB7D-D6B6-D22E-145C9D6D5C9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EE049B-058D-D314-4205-BBB14151C84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42438543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FAF355-1D96-48AB-E9F7-918F10EEF6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D14CAE-9944-C2AD-C24E-EB334E709A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12B05A-1347-EFDD-CB17-66E38C3A65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="1"/>
              <a:t>Moderatore – Domanda a Cristina</a:t>
            </a:r>
            <a:r>
              <a:rPr lang="it-IT"/>
              <a:t>: «Passiamo ora a un tema chiave per la prevenzione degli incidenti: i </a:t>
            </a:r>
            <a:r>
              <a:rPr lang="it-IT" err="1"/>
              <a:t>near</a:t>
            </a:r>
            <a:r>
              <a:rPr lang="it-IT"/>
              <a:t> misses? Cristina puoi spiegarci l’importanza della segnalazione dei </a:t>
            </a:r>
            <a:r>
              <a:rPr lang="it-IT" err="1"/>
              <a:t>near</a:t>
            </a:r>
            <a:r>
              <a:rPr lang="it-IT"/>
              <a:t> miss come mezzo di prevenzione?» (</a:t>
            </a:r>
            <a:r>
              <a:rPr lang="it-IT" i="1"/>
              <a:t>risposta di Cristina</a:t>
            </a:r>
            <a:r>
              <a:rPr lang="it-IT"/>
              <a:t>) - </a:t>
            </a:r>
            <a:r>
              <a:rPr lang="it-IT" dirty="0"/>
              <a:t>E degli infortuni eventualmente occorsi? </a:t>
            </a:r>
            <a:r>
              <a:rPr lang="it-IT"/>
              <a:t>Se il preposto delega il proprio ruolo – se non c'è chiarezza di chi il ruolo lo ricopre</a:t>
            </a:r>
            <a:r>
              <a:rPr lang="it-IT" dirty="0"/>
              <a:t>. </a:t>
            </a:r>
            <a:r>
              <a:rPr lang="it-IT" dirty="0" err="1"/>
              <a:t>Davvero..il</a:t>
            </a:r>
            <a:r>
              <a:rPr lang="it-IT" dirty="0"/>
              <a:t> tema dei PdL....</a:t>
            </a:r>
            <a:endParaRPr lang="it-IT"/>
          </a:p>
          <a:p>
            <a:endParaRPr lang="it-IT"/>
          </a:p>
          <a:p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6F0BB8-2016-B703-35D8-B0434B86727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180BB7-D777-CD17-3A2F-7586B5FC7B6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7896344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39361-CE01-1982-1CF7-4B9540C923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CA3670-B7D9-2682-072A-48FB200A24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424171-397C-B07D-318A-E8FDB0C453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="1"/>
              <a:t>Moderatore – Domanda a Cristina</a:t>
            </a:r>
            <a:r>
              <a:rPr lang="it-IT"/>
              <a:t>: «Cosa vuol dire essere un preposto consapevole?» (</a:t>
            </a:r>
            <a:r>
              <a:rPr lang="it-IT" i="1"/>
              <a:t>risposta di Cristina</a:t>
            </a:r>
            <a:r>
              <a:rPr lang="it-IT"/>
              <a:t>) </a:t>
            </a:r>
          </a:p>
          <a:p>
            <a:pPr>
              <a:defRPr/>
            </a:pPr>
            <a:r>
              <a:rPr lang="it-IT"/>
              <a:t>«Ci potresti illustrare </a:t>
            </a:r>
            <a:r>
              <a:rPr lang="en-GB" sz="1200">
                <a:solidFill>
                  <a:srgbClr val="FF0000"/>
                </a:solidFill>
              </a:rPr>
              <a:t>un </a:t>
            </a:r>
            <a:r>
              <a:rPr lang="en-GB" sz="1200" dirty="0" err="1">
                <a:solidFill>
                  <a:srgbClr val="FF0000"/>
                </a:solidFill>
              </a:rPr>
              <a:t>esempio</a:t>
            </a:r>
            <a:r>
              <a:rPr lang="en-GB" sz="1200">
                <a:solidFill>
                  <a:srgbClr val="FF0000"/>
                </a:solidFill>
              </a:rPr>
              <a:t> </a:t>
            </a:r>
            <a:r>
              <a:rPr lang="en-GB" sz="1200" dirty="0" err="1">
                <a:solidFill>
                  <a:srgbClr val="FF0000"/>
                </a:solidFill>
              </a:rPr>
              <a:t>concreto</a:t>
            </a:r>
            <a:r>
              <a:rPr lang="en-GB" sz="1200">
                <a:solidFill>
                  <a:srgbClr val="FF0000"/>
                </a:solidFill>
              </a:rPr>
              <a:t> </a:t>
            </a:r>
            <a:r>
              <a:rPr lang="en-GB" sz="1200" dirty="0" err="1">
                <a:solidFill>
                  <a:srgbClr val="FF0000"/>
                </a:solidFill>
              </a:rPr>
              <a:t>che</a:t>
            </a:r>
            <a:r>
              <a:rPr lang="en-GB" sz="1200">
                <a:solidFill>
                  <a:srgbClr val="FF0000"/>
                </a:solidFill>
              </a:rPr>
              <a:t> </a:t>
            </a:r>
            <a:r>
              <a:rPr lang="en-GB" sz="1200" dirty="0" err="1">
                <a:solidFill>
                  <a:srgbClr val="FF0000"/>
                </a:solidFill>
              </a:rPr>
              <a:t>mostri</a:t>
            </a:r>
            <a:r>
              <a:rPr lang="en-GB" sz="1200">
                <a:solidFill>
                  <a:srgbClr val="FF0000"/>
                </a:solidFill>
              </a:rPr>
              <a:t> uno o </a:t>
            </a:r>
            <a:r>
              <a:rPr lang="en-GB" sz="1200" dirty="0" err="1">
                <a:solidFill>
                  <a:srgbClr val="FF0000"/>
                </a:solidFill>
              </a:rPr>
              <a:t>più</a:t>
            </a:r>
            <a:r>
              <a:rPr lang="en-GB" sz="1200">
                <a:solidFill>
                  <a:srgbClr val="FF0000"/>
                </a:solidFill>
              </a:rPr>
              <a:t> </a:t>
            </a:r>
            <a:r>
              <a:rPr lang="en-GB" sz="1200" dirty="0" err="1">
                <a:solidFill>
                  <a:srgbClr val="FF0000"/>
                </a:solidFill>
              </a:rPr>
              <a:t>punti</a:t>
            </a:r>
            <a:r>
              <a:rPr lang="en-GB" sz="1200">
                <a:solidFill>
                  <a:srgbClr val="FF0000"/>
                </a:solidFill>
              </a:rPr>
              <a:t> </a:t>
            </a:r>
            <a:r>
              <a:rPr lang="en-GB" sz="1200" dirty="0" err="1">
                <a:solidFill>
                  <a:srgbClr val="FF0000"/>
                </a:solidFill>
              </a:rPr>
              <a:t>deboli</a:t>
            </a:r>
            <a:r>
              <a:rPr lang="en-GB" sz="1200">
                <a:solidFill>
                  <a:srgbClr val="FF0000"/>
                </a:solidFill>
              </a:rPr>
              <a:t> e le </a:t>
            </a:r>
            <a:r>
              <a:rPr lang="en-GB" sz="1200" dirty="0" err="1">
                <a:solidFill>
                  <a:srgbClr val="FF0000"/>
                </a:solidFill>
              </a:rPr>
              <a:t>conseguenze</a:t>
            </a:r>
            <a:r>
              <a:rPr lang="en-GB" sz="1200">
                <a:solidFill>
                  <a:srgbClr val="FF0000"/>
                </a:solidFill>
              </a:rPr>
              <a:t> </a:t>
            </a:r>
            <a:r>
              <a:rPr lang="en-GB" sz="1200" dirty="0" err="1">
                <a:solidFill>
                  <a:srgbClr val="FF0000"/>
                </a:solidFill>
              </a:rPr>
              <a:t>che</a:t>
            </a:r>
            <a:r>
              <a:rPr lang="en-GB" sz="1200">
                <a:solidFill>
                  <a:srgbClr val="FF0000"/>
                </a:solidFill>
              </a:rPr>
              <a:t> ne </a:t>
            </a:r>
            <a:r>
              <a:rPr lang="en-GB" sz="1200" dirty="0" err="1">
                <a:solidFill>
                  <a:srgbClr val="FF0000"/>
                </a:solidFill>
              </a:rPr>
              <a:t>derivano</a:t>
            </a:r>
            <a:r>
              <a:rPr lang="en-GB" sz="1200">
                <a:solidFill>
                  <a:srgbClr val="FF0000"/>
                </a:solidFill>
              </a:rPr>
              <a:t>?</a:t>
            </a:r>
            <a:r>
              <a:rPr lang="it-IT"/>
              <a:t>» </a:t>
            </a:r>
            <a:r>
              <a:rPr lang="it-IT" dirty="0"/>
              <a:t> Lavori in tombino in strada senza alcuna effettiva protezione e/o segnaletica a parte AV</a:t>
            </a:r>
            <a:endParaRPr lang="it-IT" dirty="0">
              <a:ea typeface="Calibri"/>
              <a:cs typeface="Calibri"/>
            </a:endParaRPr>
          </a:p>
          <a:p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1B9FC9-303A-BBA3-5E9D-99E0977EE7F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A23D87-E391-FD77-BCF0-80583C87460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5571587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612F3C-F1FB-5F27-FC06-463A37B0C2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1D0D7E-E67D-CF91-2791-8AE4D4DADE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E62CC3-3EE6-3E50-BA10-C5EC1A2BE2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="1"/>
              <a:t>Moderatore – Domanda a Cristina</a:t>
            </a:r>
            <a:r>
              <a:rPr lang="it-IT"/>
              <a:t>: «Cosa vuol dire per il preposto essere un abile comunicatore?» (</a:t>
            </a:r>
            <a:r>
              <a:rPr lang="it-IT" i="1"/>
              <a:t>risposta di Cristina</a:t>
            </a:r>
            <a:r>
              <a:rPr lang="it-IT"/>
              <a:t>)</a:t>
            </a:r>
            <a:r>
              <a:rPr lang="it-IT" dirty="0"/>
              <a:t> </a:t>
            </a:r>
            <a:endParaRPr lang="it-IT"/>
          </a:p>
          <a:p>
            <a:endParaRPr lang="it-IT"/>
          </a:p>
          <a:p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79943F-35A5-4C1F-38AC-D62F78A50669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567C50-CED3-003A-BE9C-36E99C8D6E8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37178740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F97CEC-3BC1-32B4-88FE-2F20E99D2C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438BFB-225D-1A57-0694-A781FAAD66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C0251A-D880-FFFB-BC7B-8660207B0B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="1"/>
              <a:t>Moderatore – Domanda a Cristina</a:t>
            </a:r>
            <a:r>
              <a:rPr lang="it-IT"/>
              <a:t>: «In che modo il preposto deve dimostrare la propria fermezza e risolutezza?» (</a:t>
            </a:r>
            <a:r>
              <a:rPr lang="it-IT" i="1"/>
              <a:t>risposta di Cristina</a:t>
            </a:r>
            <a:r>
              <a:rPr lang="it-IT" dirty="0"/>
              <a:t>)</a:t>
            </a:r>
            <a:r>
              <a:rPr lang="it-IT" i="1" dirty="0"/>
              <a:t>«</a:t>
            </a:r>
            <a:r>
              <a:rPr lang="en-GB" dirty="0" err="1"/>
              <a:t>Ingresso</a:t>
            </a:r>
            <a:r>
              <a:rPr lang="en-GB" dirty="0"/>
              <a:t> in </a:t>
            </a:r>
            <a:r>
              <a:rPr lang="en-GB" dirty="0" err="1"/>
              <a:t>cantiere</a:t>
            </a:r>
            <a:r>
              <a:rPr lang="en-GB" dirty="0"/>
              <a:t> di </a:t>
            </a:r>
            <a:r>
              <a:rPr lang="en-GB" dirty="0" err="1"/>
              <a:t>una</a:t>
            </a:r>
            <a:r>
              <a:rPr lang="en-GB" dirty="0"/>
              <a:t> </a:t>
            </a:r>
            <a:r>
              <a:rPr lang="en-GB" dirty="0" err="1"/>
              <a:t>figura</a:t>
            </a:r>
            <a:r>
              <a:rPr lang="en-GB" dirty="0"/>
              <a:t> </a:t>
            </a:r>
            <a:r>
              <a:rPr lang="en-GB" dirty="0" err="1"/>
              <a:t>apicale</a:t>
            </a:r>
            <a:r>
              <a:rPr lang="en-GB" dirty="0"/>
              <a:t> del </a:t>
            </a:r>
            <a:r>
              <a:rPr lang="en-GB" dirty="0" err="1"/>
              <a:t>fornitore</a:t>
            </a:r>
            <a:r>
              <a:rPr lang="en-GB" dirty="0"/>
              <a:t> ma senza </a:t>
            </a:r>
            <a:r>
              <a:rPr lang="en-GB" dirty="0" err="1"/>
              <a:t>adeguati</a:t>
            </a:r>
            <a:r>
              <a:rPr lang="en-GB" dirty="0"/>
              <a:t> DPI e </a:t>
            </a:r>
            <a:r>
              <a:rPr lang="en-GB" dirty="0" err="1"/>
              <a:t>mancato</a:t>
            </a:r>
            <a:r>
              <a:rPr lang="en-GB" dirty="0"/>
              <a:t> </a:t>
            </a:r>
            <a:r>
              <a:rPr lang="en-GB" dirty="0" err="1"/>
              <a:t>intervento</a:t>
            </a:r>
            <a:r>
              <a:rPr lang="en-GB" dirty="0"/>
              <a:t> del </a:t>
            </a:r>
            <a:r>
              <a:rPr lang="en-GB" dirty="0" err="1"/>
              <a:t>preposto</a:t>
            </a:r>
            <a:r>
              <a:rPr lang="it-IT" i="1" dirty="0"/>
              <a:t>»</a:t>
            </a:r>
            <a:r>
              <a:rPr lang="it-IT" dirty="0"/>
              <a:t>) </a:t>
            </a:r>
            <a:endParaRPr lang="en-US" dirty="0"/>
          </a:p>
          <a:p>
            <a:endParaRPr lang="it-IT" dirty="0"/>
          </a:p>
          <a:p>
            <a:endParaRPr lang="it-IT" dirty="0">
              <a:ea typeface="Calibri"/>
              <a:cs typeface="Calibri"/>
            </a:endParaRPr>
          </a:p>
          <a:p>
            <a:endParaRPr lang="it-IT"/>
          </a:p>
          <a:p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2ADEEC-3AEE-C88A-7D98-C59E1CC2697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8C1360-5EBF-5A34-FE8F-E064DE208E9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21231572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B095CC-A5C1-2511-96C9-CB4DC26C3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1F9551-42D7-059C-68FD-2518D24CD4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3802E1-E338-F06A-FF8A-BAB61FD801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="1"/>
              <a:t>Moderatore – Domanda a Cristina</a:t>
            </a:r>
            <a:r>
              <a:rPr lang="it-IT"/>
              <a:t>: «Ti è mai capitato di imbatterti in situazione in cantiere dove erano particolarmente richieste abilità comunicative e di gestione delle risorse?»</a:t>
            </a:r>
            <a:r>
              <a:rPr lang="it-IT" dirty="0"/>
              <a:t> Sì in molti dei servizi con mansioni molto umili in cui sono presenti maestranze provenienti da vari paesi ed etnie che a volte non vanno d'accordo</a:t>
            </a:r>
            <a:endParaRPr lang="it-IT" u="s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49F28D-0D99-C0A3-6ABC-E8A87D0B6F5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0F049E-A25D-E6E7-397B-EF1EA9D4E7C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55103814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>
                <a:sym typeface="Wingdings" panose="05000000000000000000" pitchFamily="2" charset="2"/>
              </a:rPr>
              <a:t>https://www.menti.com/aljga6ky8xwx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30613766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="1"/>
              <a:t>Moderatore: introdurre il questionario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41842617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Dicembre 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6923960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/>
              <a:t>Moderatore</a:t>
            </a:r>
            <a:r>
              <a:rPr lang="it-IT"/>
              <a:t>: - </a:t>
            </a:r>
            <a:r>
              <a:rPr lang="it-IT" i="1"/>
              <a:t>Breve introduzione per presentare Cristina </a:t>
            </a:r>
            <a:r>
              <a:rPr lang="it-IT"/>
              <a:t>– «Cultura della sicurezza… perché ritieni essere un tema centrale per un’azienda? Perché è necessario che le figure manageriali e di primo livello, siano coinvolte attivamente nei temi della Sicurezza? In media quanto sono mature le aziende su tale tema?» (</a:t>
            </a:r>
            <a:r>
              <a:rPr lang="it-IT" i="1"/>
              <a:t>risposta di Cristina</a:t>
            </a:r>
            <a:r>
              <a:rPr lang="it-IT"/>
              <a:t>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18201040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="1"/>
              <a:t>Moderatore</a:t>
            </a:r>
            <a:r>
              <a:rPr lang="it-IT"/>
              <a:t>: breve introduzione dei relatori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33303195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/>
              <a:t>Moderatore</a:t>
            </a:r>
            <a:r>
              <a:rPr lang="it-IT"/>
              <a:t>: - </a:t>
            </a:r>
            <a:r>
              <a:rPr lang="it-IT" i="1"/>
              <a:t>In base al contenuto del discorso, pool di domande valide per uno dei due episodi descritto tra cui </a:t>
            </a:r>
            <a:r>
              <a:rPr lang="it-IT" i="1" u="sng"/>
              <a:t>scegliere</a:t>
            </a:r>
            <a:r>
              <a:rPr lang="it-IT" i="1"/>
              <a:t> </a:t>
            </a:r>
            <a:r>
              <a:rPr lang="it-IT"/>
              <a:t>–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/>
              <a:t>«Sapresti raccontarci di un caso che hai vissuto in prima persona? Quali sono state le principali conseguenze? Come hanno agito le figure responsabili, rispetto a quanto consigliato dalle best practices e linee guida di Gruppo» (</a:t>
            </a:r>
            <a:r>
              <a:rPr lang="it-IT" i="1"/>
              <a:t>risposta di Cristina</a:t>
            </a:r>
            <a:r>
              <a:rPr lang="it-IT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/>
              <a:t>«Quali pensi che debbano essere le modalità migliori di comportamento per limitare i rischi durante tale attività? Hai identificato nella tua esperienze alcune best practices di comportamento che ti senti di condividere? » (</a:t>
            </a:r>
            <a:r>
              <a:rPr lang="it-IT" i="1"/>
              <a:t>risposta di Cristina</a:t>
            </a:r>
            <a:r>
              <a:rPr lang="it-IT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/>
              <a:t>«Quali sono le conseguenze del verificarsi di uno di questi episodi per le figure responsabili della Sicurezza (preposto)? Vi possono essere ripercussioni penali oltre che amministrative?» (</a:t>
            </a:r>
            <a:r>
              <a:rPr lang="it-IT" i="1"/>
              <a:t>risposta di Cristina</a:t>
            </a:r>
            <a:r>
              <a:rPr lang="it-IT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it-IT"/>
          </a:p>
          <a:p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27958077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/>
              <a:t>Moderatore</a:t>
            </a:r>
            <a:r>
              <a:rPr lang="it-IT"/>
              <a:t>: - </a:t>
            </a:r>
            <a:r>
              <a:rPr lang="it-IT" i="1"/>
              <a:t>In base al contenuto del discorso, pool di domanda valide per uno dei due episodi descritto tra cui </a:t>
            </a:r>
            <a:r>
              <a:rPr lang="it-IT" i="1" u="sng"/>
              <a:t>scegliere</a:t>
            </a:r>
            <a:r>
              <a:rPr lang="it-IT" i="1"/>
              <a:t> </a:t>
            </a:r>
            <a:r>
              <a:rPr lang="it-IT"/>
              <a:t>–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/>
              <a:t>«Sapresti raccontarci di un caso che hai vissuto in prima persona? Quali sono state le principali conseguenze? Come hanno agito le figure responsabili, rispetto a quanto consigliato dalle best practices e linee guida di Gruppo» (</a:t>
            </a:r>
            <a:r>
              <a:rPr lang="it-IT" i="1"/>
              <a:t>risposta di Cristina</a:t>
            </a:r>
            <a:r>
              <a:rPr lang="it-IT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/>
              <a:t>«Quali pensi che debbano essere le modalità migliori di comportamento per limitare i rischi durante tale attività? Hai identificato nella tua esperienze alcune best practices di comportamento che ti senti di condividerci? » (</a:t>
            </a:r>
            <a:r>
              <a:rPr lang="it-IT" i="1"/>
              <a:t>risposta di Cristina</a:t>
            </a:r>
            <a:r>
              <a:rPr lang="it-IT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/>
              <a:t>«Quali sono le conseguenze del verificarsi di uno di questi episodi per le figure responsabili della Sicurezza (preposto)? Vi possono essere ripercussioni penali oltre che amministrative?» (</a:t>
            </a:r>
            <a:r>
              <a:rPr lang="it-IT" i="1"/>
              <a:t>risposta di Cristina</a:t>
            </a:r>
            <a:r>
              <a:rPr lang="it-IT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it-IT"/>
          </a:p>
          <a:p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388233067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/>
              <a:t>Moderatore</a:t>
            </a:r>
            <a:r>
              <a:rPr lang="it-IT"/>
              <a:t>: - </a:t>
            </a:r>
            <a:r>
              <a:rPr lang="it-IT" i="1"/>
              <a:t>In base al contenuto del discorso, pool di domanda valide per uno dei due episodi descritto tra cui </a:t>
            </a:r>
            <a:r>
              <a:rPr lang="it-IT" i="1" u="sng"/>
              <a:t>scegliere</a:t>
            </a:r>
            <a:r>
              <a:rPr lang="it-IT" i="1"/>
              <a:t> </a:t>
            </a:r>
            <a:r>
              <a:rPr lang="it-IT"/>
              <a:t>–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/>
              <a:t>«Sapresti raccontarci di un caso che hai vissuto in prima persona? Quali sono state le principali conseguenze? Come hanno agito le figure responsabili, rispetto a quanto consigliato dalle best practices e linee guida di Gruppo» (</a:t>
            </a:r>
            <a:r>
              <a:rPr lang="it-IT" i="1"/>
              <a:t>risposta di Cristina</a:t>
            </a:r>
            <a:r>
              <a:rPr lang="it-IT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/>
              <a:t>«Quali pensi che debbano essere le modalità migliori di comportamento per limitare i rischi durante tale attività? Hai identificato nella tua esperienze alcune best practices di comportamento che ti senti di condividerci? » (</a:t>
            </a:r>
            <a:r>
              <a:rPr lang="it-IT" i="1"/>
              <a:t>risposta di Cristina</a:t>
            </a:r>
            <a:r>
              <a:rPr lang="it-IT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/>
              <a:t>«Quali sono le conseguenze del verificarsi di uno di questi episodi per le figure responsabili della Sicurezza (preposto)? Vi possono essere ripercussioni penali oltre che amministrative?» (</a:t>
            </a:r>
            <a:r>
              <a:rPr lang="it-IT" i="1"/>
              <a:t>risposta di Cristina</a:t>
            </a:r>
            <a:r>
              <a:rPr lang="it-IT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it-IT"/>
          </a:p>
          <a:p>
            <a:endParaRPr lang="it-IT"/>
          </a:p>
          <a:p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61658709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/>
              <a:t>Moderatore</a:t>
            </a:r>
            <a:r>
              <a:rPr lang="it-IT"/>
              <a:t>: - </a:t>
            </a:r>
            <a:r>
              <a:rPr lang="it-IT" i="1"/>
              <a:t>In base al contenuto del discorso, pool di domanda valide per uno dei due episodi descritto tra cui </a:t>
            </a:r>
            <a:r>
              <a:rPr lang="it-IT" i="1" u="sng"/>
              <a:t>scegliere</a:t>
            </a:r>
            <a:r>
              <a:rPr lang="it-IT" i="1"/>
              <a:t> </a:t>
            </a:r>
            <a:r>
              <a:rPr lang="it-IT"/>
              <a:t>–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/>
              <a:t>«Sapresti raccontarci di un caso che hai vissuto in prima persona? Quali sono state le principali conseguenze? Come hanno agito le figure responsabili, rispetto a quanto consigliato dalle best practices e linee guida di Gruppo» (</a:t>
            </a:r>
            <a:r>
              <a:rPr lang="it-IT" i="1"/>
              <a:t>risposta di Cristina</a:t>
            </a:r>
            <a:r>
              <a:rPr lang="it-IT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/>
              <a:t>«Quali pensi che debbano essere le modalità migliori di comportamento per limitare i rischi durante tale attività? Hai identificato nella tua esperienze alcune best practices di comportamento che ti senti di condividerci? » (</a:t>
            </a:r>
            <a:r>
              <a:rPr lang="it-IT" i="1"/>
              <a:t>risposta di Cristina</a:t>
            </a:r>
            <a:r>
              <a:rPr lang="it-IT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/>
              <a:t>«Quali sono le conseguenze del verificarsi di uno di questi episodi per le figure responsabili della Sicurezza (preposto)? Vi possono essere ripercussioni penali oltre che amministrative?» (</a:t>
            </a:r>
            <a:r>
              <a:rPr lang="it-IT" i="1"/>
              <a:t>risposta di Cristina</a:t>
            </a:r>
            <a:r>
              <a:rPr lang="it-IT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it-IT"/>
          </a:p>
          <a:p>
            <a:endParaRPr lang="it-IT"/>
          </a:p>
          <a:p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232864891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/>
              <a:t>Moderatore</a:t>
            </a:r>
            <a:r>
              <a:rPr lang="it-IT"/>
              <a:t>: -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/>
              <a:t>«Quali sono i principali effetti generati dalla non sufficienza conoscenza del PMS/POS? È una situazione che si realizza spesso all’interno dei cantieri?» (</a:t>
            </a:r>
            <a:r>
              <a:rPr lang="it-IT" i="1"/>
              <a:t>risposta di Cristina</a:t>
            </a:r>
            <a:r>
              <a:rPr lang="it-IT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/>
              <a:t>- </a:t>
            </a:r>
            <a:r>
              <a:rPr lang="it-IT" i="1" u="sng"/>
              <a:t>In conclusione</a:t>
            </a:r>
            <a:r>
              <a:rPr lang="it-IT" i="0" u="none"/>
              <a:t> – «Fra tutti gli episodi descritti, quali ritiene di maggior impatto, se dovessi incrociare il danno generato con la possibilità che si verifichi il danno stesso?»</a:t>
            </a:r>
            <a:r>
              <a:rPr lang="it-IT"/>
              <a:t> (</a:t>
            </a:r>
            <a:r>
              <a:rPr lang="it-IT" i="1"/>
              <a:t>risposta di Cristina</a:t>
            </a:r>
            <a:r>
              <a:rPr lang="it-IT"/>
              <a:t>)</a:t>
            </a:r>
            <a:endParaRPr lang="it-IT" i="0" u="none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it-IT"/>
          </a:p>
          <a:p>
            <a:endParaRPr lang="it-IT"/>
          </a:p>
          <a:p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210260553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8F314-51BB-7E4E-5077-3B053EF515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DCE486-1A74-49D2-89CD-2E0C3DAA3B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BBF9680-6F9A-240C-E768-5E97623091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7A94CF-F25B-3D96-982B-F659D25E93C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D685F0-92D1-869F-B788-BE201446253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425495512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="1"/>
              <a:t>Moderatore</a:t>
            </a:r>
            <a:r>
              <a:rPr lang="it-IT"/>
              <a:t>: «Come si può distinguere tra attività di «cantiere» e «servizi»? Quali pensi possano essere gli errori più comuni in questa distinzione e come si possono evitare?» (</a:t>
            </a:r>
            <a:r>
              <a:rPr lang="it-IT" i="1"/>
              <a:t>risposta di Cristiano)</a:t>
            </a:r>
            <a:endParaRPr lang="it-IT"/>
          </a:p>
          <a:p>
            <a:endParaRPr lang="it-IT"/>
          </a:p>
          <a:p>
            <a:r>
              <a:rPr lang="it-IT"/>
              <a:t>Esempi di uso terminologico del termine Lavori per i servizi</a:t>
            </a:r>
          </a:p>
          <a:p>
            <a:r>
              <a:rPr lang="it-IT"/>
              <a:t>Importanza della cooperazione </a:t>
            </a:r>
            <a:r>
              <a:rPr lang="it-IT">
                <a:sym typeface="Wingdings" panose="05000000000000000000" pitchFamily="2" charset="2"/>
              </a:rPr>
              <a:t> devono avvisare se vi sono problemi nella definizione dell’ambito di applicazione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270513524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="1"/>
              <a:t>Moderatore</a:t>
            </a:r>
            <a:r>
              <a:rPr lang="it-IT"/>
              <a:t>: «Come differiscono le figure di riferimento per la normativa e le rispettive responsabilità?» (</a:t>
            </a:r>
            <a:r>
              <a:rPr lang="it-IT" i="1"/>
              <a:t>risposta di Cristiano)</a:t>
            </a:r>
            <a:endParaRPr lang="it-IT"/>
          </a:p>
          <a:p>
            <a:endParaRPr lang="it-IT"/>
          </a:p>
          <a:p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360683998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="1"/>
              <a:t>Moderatore: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b="0"/>
              <a:t>Domanda a Cristiano: «Ambiti diversi, figure di riferimento differenti e anche documenti che differiscono, come abbiamo appena visto…. Come facciamo dunque a parlare di principi comuni della sicurezza»</a:t>
            </a:r>
            <a:r>
              <a:rPr lang="it-IT"/>
              <a:t> (</a:t>
            </a:r>
            <a:r>
              <a:rPr lang="it-IT" i="1"/>
              <a:t>risposta di Cristiano</a:t>
            </a:r>
            <a:r>
              <a:rPr lang="it-IT"/>
              <a:t>)</a:t>
            </a:r>
            <a:endParaRPr lang="it-IT" b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b="0"/>
              <a:t>Domanda a Cristiano e Cristina: «Perché ritenete che la cooperazione sia un elemento così fondamentale nella gestione dei temi di Sicurezza?» </a:t>
            </a:r>
            <a:r>
              <a:rPr lang="it-IT"/>
              <a:t>(</a:t>
            </a:r>
            <a:r>
              <a:rPr lang="it-IT" i="1"/>
              <a:t>risposta di Cristiano e Cristina</a:t>
            </a:r>
            <a:r>
              <a:rPr lang="it-IT"/>
              <a:t>)</a:t>
            </a:r>
            <a:endParaRPr lang="it-IT" b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236070764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="1"/>
              <a:t>Moderatore – Domanda a Cristiano</a:t>
            </a:r>
            <a:r>
              <a:rPr lang="it-IT"/>
              <a:t>: - </a:t>
            </a:r>
            <a:r>
              <a:rPr lang="it-IT" i="1"/>
              <a:t>Intervento dopo che Cristiano ha elencato i documenti richiesti - </a:t>
            </a:r>
            <a:r>
              <a:rPr lang="it-IT"/>
              <a:t>«Abbiamo visto i diversi documenti che Hera richiede ai propri fornitori… In che modo questi documenti generano valore sia per il committente (Hera) che per l’impresa?» (</a:t>
            </a:r>
            <a:r>
              <a:rPr lang="it-IT" i="1"/>
              <a:t>risposta di Cristiano</a:t>
            </a:r>
            <a:r>
              <a:rPr lang="it-IT"/>
              <a:t>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30016288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/>
              <a:t>Moderatore</a:t>
            </a:r>
            <a:r>
              <a:rPr lang="it-IT"/>
              <a:t>: riepilogo agenda – coffea break (dove sarà) – rispetto dei tempi – invito a fare domande anche al di fuori dei momenti dedicati</a:t>
            </a:r>
          </a:p>
          <a:p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129975732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/>
              <a:t>Moderatore – Domanda a Cristiano</a:t>
            </a:r>
            <a:r>
              <a:rPr lang="it-IT"/>
              <a:t>: - </a:t>
            </a:r>
            <a:r>
              <a:rPr lang="it-IT" i="1"/>
              <a:t>Fine della presentazione dei servizi di Hera e collegamento prossima slide </a:t>
            </a:r>
            <a:r>
              <a:rPr lang="it-IT"/>
              <a:t>– «Ci hai parlato di come Hera, in veste di azienda committente, abbia sviluppato una serie di iniziative innovative per assicurare la cooperazione con i propri fornitori, ma dato che il Gruppo Hera eroga anch’esso dei Servizi…. Come si comporta Hera nei panni di azienda esecutrice per garantire il rispetto del principio di cooperazione?» (</a:t>
            </a:r>
            <a:r>
              <a:rPr lang="it-IT" i="1"/>
              <a:t>risposta di Cristiano</a:t>
            </a:r>
            <a:r>
              <a:rPr lang="it-IT"/>
              <a:t>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010D24-A3BE-4907-AD06-4C080958F99C}" type="slidenum">
              <a:rPr lang="it-IT" smtClean="0"/>
              <a:t>44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321780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/>
              <a:t>Moderatore</a:t>
            </a:r>
            <a:r>
              <a:rPr lang="it-IT"/>
              <a:t>: introduce </a:t>
            </a:r>
            <a:r>
              <a:rPr lang="it-IT" b="1"/>
              <a:t>Arianna </a:t>
            </a:r>
            <a:r>
              <a:rPr lang="it-IT" b="0"/>
              <a:t>e chiede di raccontare cos’è la SSS</a:t>
            </a:r>
            <a:endParaRPr lang="it-IT"/>
          </a:p>
          <a:p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11202845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0CFB3F-7F29-0AF3-ECEC-9EDC28FFD1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EA6186-3F2B-5493-7A00-D1ACE0B6D0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601F09-E387-EDCF-E4B5-E1F090EB35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="1"/>
              <a:t>Moderatore</a:t>
            </a:r>
            <a:r>
              <a:rPr lang="it-IT"/>
              <a:t>: domanda per </a:t>
            </a:r>
            <a:r>
              <a:rPr lang="it-IT" b="1"/>
              <a:t>Arianna </a:t>
            </a:r>
            <a:r>
              <a:rPr lang="it-IT" b="0"/>
              <a:t>«Come si sta sviluppando il percorso di coinvolgimento dei fornitori di Hera sul tema della cooperazione in sicurezza?»</a:t>
            </a:r>
            <a:endParaRPr lang="it-IT"/>
          </a:p>
          <a:p>
            <a:endParaRPr lang="it-IT">
              <a:ea typeface="Calibri"/>
              <a:cs typeface="Calibri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8DB5B6-62AD-0380-8AAD-75C1E748CB6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E5EEED-6D85-E78F-F5D3-F2EC3F7C12A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40431137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="1"/>
              <a:t>Moderatore =&gt; introduzione ai paragrafi e passa la parola a Cristiano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6387698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63F26-9422-9B24-D56C-9F92B59E61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A397CB-0849-2856-AFD9-F55E132E23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7D34C6-D7B1-AC5C-C467-D8015E6D3B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="1">
                <a:highlight>
                  <a:srgbClr val="00FF00"/>
                </a:highlight>
              </a:rPr>
              <a:t>Moderatore – domanda per Cristiano</a:t>
            </a:r>
            <a:r>
              <a:rPr lang="it-IT">
                <a:highlight>
                  <a:srgbClr val="00FF00"/>
                </a:highlight>
              </a:rPr>
              <a:t>: Cosa verifica Hera in relazione ai documenti? Quali sono i vantaggi per le imprese nel «subire» queste verifiche e controlli? Di cosa parleremo in questa prima ora insieme?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1CC44-F2F8-09BB-B4D4-7B2F3B0C8BA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3E9416-0B86-9C55-F97F-BD804864D32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1243096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b="1">
                <a:highlight>
                  <a:srgbClr val="00FF00"/>
                </a:highlight>
              </a:rPr>
              <a:t>Moderatore – domanda per Cristiano </a:t>
            </a:r>
            <a:r>
              <a:rPr lang="it-IT">
                <a:highlight>
                  <a:srgbClr val="00FF00"/>
                </a:highlight>
              </a:rPr>
              <a:t>: Riprendiamo da dove ci eravamo lasciati a dicembre: perché parliamo con i preposti di questi documenti? Qual è il ruolo di Hera e le sue aspettative generali? (</a:t>
            </a:r>
            <a:r>
              <a:rPr lang="it-IT" i="1">
                <a:highlight>
                  <a:srgbClr val="00FF00"/>
                </a:highlight>
              </a:rPr>
              <a:t>risposta di Cristiano</a:t>
            </a:r>
            <a:r>
              <a:rPr lang="it-IT">
                <a:highlight>
                  <a:srgbClr val="00FF00"/>
                </a:highlight>
              </a:rPr>
              <a:t>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it-IT"/>
              <a:t>3 Dicembre 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it-IT"/>
              <a:t>Bologna, 3 Dicembre 2024_ Cooperare in Sicurezza</a:t>
            </a:r>
          </a:p>
        </p:txBody>
      </p:sp>
    </p:spTree>
    <p:extLst>
      <p:ext uri="{BB962C8B-B14F-4D97-AF65-F5344CB8AC3E}">
        <p14:creationId xmlns:p14="http://schemas.microsoft.com/office/powerpoint/2010/main" val="173576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D89B774-F696-52A0-78C3-7C167F9BB8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D2304000-B0E2-5B85-F3B8-E1DFCEE8A6E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93E1468-1FB8-4E21-5E19-DE0B62BC9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A6C8B20-C83E-30C3-B33D-78EDF06F0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B8853EE-E778-CB07-1B82-9C48CA218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14490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E87B555-6C6B-FCC8-FA95-6FC8097B44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18D788FA-CD16-F566-27AE-5AA4F3010BB8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E1A1614-97B4-60BF-D929-FCD0A8E82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C3BEE97-FD6D-421B-5A7D-E64E8238E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DAD4F85-9752-29C6-1F51-DEFEED6CB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87620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45F888E6-18FD-510F-0C2D-E3B8272F7E3E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36DDC698-E99D-D714-53C2-2B99E79411E2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46E27C6-F48E-1FF2-43EF-0B255F942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A316A3A-CB06-C887-9DE7-EB418C7BC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58225A7-7B08-D292-EC0D-A2D415E6B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036001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1478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11A7028-A814-3FE2-147C-025E82BEED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E766DE6-8BCE-2510-1D16-3DB0A486B548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BF46EBF-D54C-A008-3D14-EA145E60C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72397D9-5123-5B58-D0C4-630EF687D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AC73BB4-46B3-E227-209F-4DB042C87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41874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2018C83-D559-6363-03AC-33B26A1ED3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8655B52-5E3C-CD7C-EAA1-E94C5478FA0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CB24D3E-1CB5-87E8-89E3-F4823AD19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877D08F-6F86-FCF4-2FEA-706683F7D1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09C4BED-5D3C-132D-4FBA-52D454C1C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37972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D114C99-D187-63AE-63F4-024D219125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D61C397-043F-5881-5C43-54C7B189141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DA0781F-06D6-35E4-41F7-A301B763C0B8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27BB8A9-0EBD-9062-E0C8-F37B7B95C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AA0FABE-921C-29A0-9A75-C76ECA82B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46F6799-2E1E-2FE3-8F05-31B012C94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941521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118FF56-DDFA-49E0-3220-7F093E48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CE73F70-B9BB-FD31-4F14-73937899375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99CEA95-C0C3-1A68-B14D-771C65CB851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65A0D42-89C1-A4C1-8BB5-C41CD95D40B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37F579F8-9F4D-C2EB-6C9D-196E7ABC7BB0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D2E3D08-CCAB-A10A-768A-465EBD955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4883A934-0D71-E236-1184-84D8D5F0B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00EFD0E8-3BF8-F740-AC99-33B36610B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17598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BD0640C-8605-6591-8A5C-0BB0FDDEC4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EFF9579D-A1AB-D28F-39FA-DC2DA8931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C852BEE-3C21-42DE-FC05-C0CBAD43D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F9DD7301-BEAB-3F94-797D-623256AAD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25693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8A226FB3-3E61-6F7E-DED3-2B267CDCB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4423E560-8021-C802-60FE-7F5BCDEBA3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2422973-4253-7337-47D0-37B01E071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88236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D0A1497-441C-D9A5-5739-FCCDB661B7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AE016E3-CEA7-453A-80E6-AA1CE70521A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34956B8-3942-6086-8CC0-2A4CED4BCFA5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5940D2F6-906C-BD55-93D3-89BA82486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AD948C9-7EE4-79B3-7623-1A087FC34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484D4B5-3243-A812-F028-8718E48A6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79976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8F5294E-EC8E-B5EA-1647-59865DC93E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B9380CB3-E466-574F-695C-E517F11F03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28AF5AC-F5BF-1780-7D29-FB1F776C7823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CF90EDF-E9E0-8A42-8EB1-44259C88C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D8A2167-B82B-338E-B017-548268965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4DF8259-475A-13C1-C82A-9C903EA3C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9235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FAFFA1D8-D86F-668D-BB7B-EC847AFA64A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18968517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5" imgW="606" imgH="608" progId="TCLayout.ActiveDocument.1">
                  <p:embed/>
                </p:oleObj>
              </mc:Choice>
              <mc:Fallback>
                <p:oleObj name="think-cell Slide" r:id="rId15" imgW="606" imgH="608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FAFFA1D8-D86F-668D-BB7B-EC847AFA64A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B175F579-E9E4-DEA8-EBCE-95392CBBC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4284755-1C6D-C514-A667-5801C97E22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E4EC9D3-0519-8C63-25CB-1BE7808195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330F458-6B42-EB6A-6B15-9BEA324D71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/>
              <a:t>Bologna, 13 marzo 2025_ Cooperare in Sicurezza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B7E8D13-CA1A-754A-7949-2D59FF7A63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BED92-D760-4052-AD96-02432FB8684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9600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2.jpeg"/><Relationship Id="rId11" Type="http://schemas.openxmlformats.org/officeDocument/2006/relationships/image" Target="../media/image7.png"/><Relationship Id="rId5" Type="http://schemas.openxmlformats.org/officeDocument/2006/relationships/image" Target="../media/image1.emf"/><Relationship Id="rId10" Type="http://schemas.openxmlformats.org/officeDocument/2006/relationships/image" Target="../media/image6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1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Relationship Id="rId6" Type="http://schemas.openxmlformats.org/officeDocument/2006/relationships/image" Target="../media/image10.png"/><Relationship Id="rId11" Type="http://schemas.openxmlformats.org/officeDocument/2006/relationships/image" Target="../media/image37.svg"/><Relationship Id="rId5" Type="http://schemas.openxmlformats.org/officeDocument/2006/relationships/image" Target="../media/image1.emf"/><Relationship Id="rId10" Type="http://schemas.openxmlformats.org/officeDocument/2006/relationships/image" Target="../media/image36.png"/><Relationship Id="rId4" Type="http://schemas.openxmlformats.org/officeDocument/2006/relationships/oleObject" Target="../embeddings/oleObject10.bin"/><Relationship Id="rId9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6" Type="http://schemas.openxmlformats.org/officeDocument/2006/relationships/image" Target="../media/image10.png"/><Relationship Id="rId5" Type="http://schemas.openxmlformats.org/officeDocument/2006/relationships/image" Target="../media/image1.emf"/><Relationship Id="rId10" Type="http://schemas.openxmlformats.org/officeDocument/2006/relationships/image" Target="../media/image35.svg"/><Relationship Id="rId4" Type="http://schemas.openxmlformats.org/officeDocument/2006/relationships/oleObject" Target="../embeddings/oleObject11.bin"/><Relationship Id="rId9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Relationship Id="rId6" Type="http://schemas.openxmlformats.org/officeDocument/2006/relationships/image" Target="../media/image10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2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image" Target="../media/image39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openxmlformats.org/officeDocument/2006/relationships/image" Target="../media/image28.png"/><Relationship Id="rId5" Type="http://schemas.openxmlformats.org/officeDocument/2006/relationships/image" Target="../media/image1.emf"/><Relationship Id="rId10" Type="http://schemas.openxmlformats.org/officeDocument/2006/relationships/image" Target="../media/image41.jpeg"/><Relationship Id="rId4" Type="http://schemas.openxmlformats.org/officeDocument/2006/relationships/oleObject" Target="../embeddings/oleObject14.bin"/><Relationship Id="rId9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image" Target="../media/image28.png"/><Relationship Id="rId11" Type="http://schemas.openxmlformats.org/officeDocument/2006/relationships/image" Target="../media/image42.jpg"/><Relationship Id="rId5" Type="http://schemas.openxmlformats.org/officeDocument/2006/relationships/image" Target="../media/image1.emf"/><Relationship Id="rId10" Type="http://schemas.openxmlformats.org/officeDocument/2006/relationships/image" Target="../media/image38.png"/><Relationship Id="rId4" Type="http://schemas.openxmlformats.org/officeDocument/2006/relationships/oleObject" Target="../embeddings/oleObject15.bin"/><Relationship Id="rId9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iornaledelcaffe.it/curiosita/la-commissione-interministeriale-per-lunesco-non-fa-passare-il-caffe-questanno/" TargetMode="External"/><Relationship Id="rId5" Type="http://schemas.openxmlformats.org/officeDocument/2006/relationships/image" Target="../media/image43.jpe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6" Type="http://schemas.openxmlformats.org/officeDocument/2006/relationships/image" Target="../media/image44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7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2.xml"/><Relationship Id="rId7" Type="http://schemas.openxmlformats.org/officeDocument/2006/relationships/hyperlink" Target="https://pixnio.com/it/paesaggi/valle/cielo-nuvoloso-alberi-vacanza-valle-boschi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8.jpeg"/><Relationship Id="rId11" Type="http://schemas.openxmlformats.org/officeDocument/2006/relationships/image" Target="../media/image7.png"/><Relationship Id="rId5" Type="http://schemas.openxmlformats.org/officeDocument/2006/relationships/image" Target="../media/image1.emf"/><Relationship Id="rId10" Type="http://schemas.openxmlformats.org/officeDocument/2006/relationships/image" Target="../media/image6.png"/><Relationship Id="rId4" Type="http://schemas.openxmlformats.org/officeDocument/2006/relationships/oleObject" Target="../embeddings/oleObject3.bin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8.bin"/><Relationship Id="rId4" Type="http://schemas.microsoft.com/office/2018/10/relationships/comments" Target="../comments/modernComment_23C3_CD58076F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image" Target="../media/image10.png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image" Target="../media/image1.emf"/><Relationship Id="rId2" Type="http://schemas.openxmlformats.org/officeDocument/2006/relationships/tags" Target="../tags/tag21.xml"/><Relationship Id="rId16" Type="http://schemas.openxmlformats.org/officeDocument/2006/relationships/chart" Target="../charts/chart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oleObject" Target="../embeddings/oleObject19.bin"/><Relationship Id="rId5" Type="http://schemas.openxmlformats.org/officeDocument/2006/relationships/tags" Target="../tags/tag24.xml"/><Relationship Id="rId15" Type="http://schemas.openxmlformats.org/officeDocument/2006/relationships/image" Target="../media/image47.jpeg"/><Relationship Id="rId10" Type="http://schemas.openxmlformats.org/officeDocument/2006/relationships/notesSlide" Target="../notesSlides/notesSlide19.xml"/><Relationship Id="rId4" Type="http://schemas.openxmlformats.org/officeDocument/2006/relationships/tags" Target="../tags/tag23.xml"/><Relationship Id="rId9" Type="http://schemas.openxmlformats.org/officeDocument/2006/relationships/slideLayout" Target="../slideLayouts/slideLayout4.xml"/><Relationship Id="rId1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6" Type="http://schemas.openxmlformats.org/officeDocument/2006/relationships/image" Target="../media/image48.jpeg"/><Relationship Id="rId5" Type="http://schemas.openxmlformats.org/officeDocument/2006/relationships/image" Target="../media/image1.emf"/><Relationship Id="rId10" Type="http://schemas.openxmlformats.org/officeDocument/2006/relationships/image" Target="../media/image50.svg"/><Relationship Id="rId4" Type="http://schemas.openxmlformats.org/officeDocument/2006/relationships/oleObject" Target="../embeddings/oleObject20.bin"/><Relationship Id="rId9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6" Type="http://schemas.openxmlformats.org/officeDocument/2006/relationships/image" Target="../media/image51.jpeg"/><Relationship Id="rId5" Type="http://schemas.openxmlformats.org/officeDocument/2006/relationships/image" Target="../media/image1.emf"/><Relationship Id="rId10" Type="http://schemas.openxmlformats.org/officeDocument/2006/relationships/image" Target="../media/image50.svg"/><Relationship Id="rId4" Type="http://schemas.openxmlformats.org/officeDocument/2006/relationships/oleObject" Target="../embeddings/oleObject21.bin"/><Relationship Id="rId9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35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6" Type="http://schemas.openxmlformats.org/officeDocument/2006/relationships/image" Target="../media/image34.png"/><Relationship Id="rId11" Type="http://schemas.openxmlformats.org/officeDocument/2006/relationships/image" Target="../media/image53.png"/><Relationship Id="rId5" Type="http://schemas.openxmlformats.org/officeDocument/2006/relationships/image" Target="../media/image1.emf"/><Relationship Id="rId10" Type="http://schemas.openxmlformats.org/officeDocument/2006/relationships/image" Target="../media/image52.jpeg"/><Relationship Id="rId4" Type="http://schemas.openxmlformats.org/officeDocument/2006/relationships/oleObject" Target="../embeddings/oleObject22.bin"/><Relationship Id="rId9" Type="http://schemas.openxmlformats.org/officeDocument/2006/relationships/image" Target="../media/image50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6" Type="http://schemas.openxmlformats.org/officeDocument/2006/relationships/image" Target="../media/image54.jpeg"/><Relationship Id="rId11" Type="http://schemas.openxmlformats.org/officeDocument/2006/relationships/image" Target="../media/image55.png"/><Relationship Id="rId5" Type="http://schemas.openxmlformats.org/officeDocument/2006/relationships/image" Target="../media/image1.emf"/><Relationship Id="rId10" Type="http://schemas.openxmlformats.org/officeDocument/2006/relationships/image" Target="../media/image50.svg"/><Relationship Id="rId4" Type="http://schemas.openxmlformats.org/officeDocument/2006/relationships/oleObject" Target="../embeddings/oleObject23.bin"/><Relationship Id="rId9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6" Type="http://schemas.openxmlformats.org/officeDocument/2006/relationships/image" Target="../media/image56.jpeg"/><Relationship Id="rId5" Type="http://schemas.openxmlformats.org/officeDocument/2006/relationships/image" Target="../media/image1.emf"/><Relationship Id="rId10" Type="http://schemas.openxmlformats.org/officeDocument/2006/relationships/image" Target="../media/image50.svg"/><Relationship Id="rId4" Type="http://schemas.openxmlformats.org/officeDocument/2006/relationships/oleObject" Target="../embeddings/oleObject24.bin"/><Relationship Id="rId9" Type="http://schemas.openxmlformats.org/officeDocument/2006/relationships/image" Target="../media/image4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6" Type="http://schemas.openxmlformats.org/officeDocument/2006/relationships/image" Target="../media/image57.jpeg"/><Relationship Id="rId5" Type="http://schemas.openxmlformats.org/officeDocument/2006/relationships/image" Target="../media/image1.emf"/><Relationship Id="rId10" Type="http://schemas.openxmlformats.org/officeDocument/2006/relationships/image" Target="../media/image50.svg"/><Relationship Id="rId4" Type="http://schemas.openxmlformats.org/officeDocument/2006/relationships/oleObject" Target="../embeddings/oleObject25.bin"/><Relationship Id="rId9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4.xml"/><Relationship Id="rId6" Type="http://schemas.openxmlformats.org/officeDocument/2006/relationships/image" Target="../media/image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6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1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6" Type="http://schemas.openxmlformats.org/officeDocument/2006/relationships/image" Target="../media/image2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7.bin"/><Relationship Id="rId9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4" Type="http://schemas.openxmlformats.org/officeDocument/2006/relationships/image" Target="../media/image1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ngall.com/confused-png/download/150157" TargetMode="External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5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7.xml"/><Relationship Id="rId6" Type="http://schemas.openxmlformats.org/officeDocument/2006/relationships/image" Target="../media/image10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9.bin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0.png"/><Relationship Id="rId2" Type="http://schemas.openxmlformats.org/officeDocument/2006/relationships/tags" Target="../tags/tag38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0.bin"/><Relationship Id="rId4" Type="http://schemas.openxmlformats.org/officeDocument/2006/relationships/notesSlide" Target="../notesSlides/notesSlide30.xml"/><Relationship Id="rId9" Type="http://schemas.openxmlformats.org/officeDocument/2006/relationships/image" Target="../media/image61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6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9.xml"/><Relationship Id="rId6" Type="http://schemas.openxmlformats.org/officeDocument/2006/relationships/image" Target="../media/image10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1.bin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64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0.xml"/><Relationship Id="rId6" Type="http://schemas.openxmlformats.org/officeDocument/2006/relationships/image" Target="../media/image10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2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untosicuro.it/sicurezza-sul-lavoro-C-1/tipologie-di-rischio-C-5/rischio-elettrico-C-34/la-sicurezza-nelle-riparazioni-di-veicoli-ibridi-ed-elettrici-AR-15126/" TargetMode="External"/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6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1.xml"/><Relationship Id="rId6" Type="http://schemas.openxmlformats.org/officeDocument/2006/relationships/image" Target="../media/image10.png"/><Relationship Id="rId5" Type="http://schemas.openxmlformats.org/officeDocument/2006/relationships/image" Target="../media/image1.emf"/><Relationship Id="rId10" Type="http://schemas.openxmlformats.org/officeDocument/2006/relationships/hyperlink" Target="https://cartadidentiliberta.blogspot.com/" TargetMode="External"/><Relationship Id="rId4" Type="http://schemas.openxmlformats.org/officeDocument/2006/relationships/oleObject" Target="../embeddings/oleObject33.bin"/><Relationship Id="rId9" Type="http://schemas.openxmlformats.org/officeDocument/2006/relationships/image" Target="../media/image67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ngall.com/confused-png/download/150157" TargetMode="External"/><Relationship Id="rId3" Type="http://schemas.openxmlformats.org/officeDocument/2006/relationships/notesSlide" Target="../notesSlides/notesSlide34.xml"/><Relationship Id="rId7" Type="http://schemas.openxmlformats.org/officeDocument/2006/relationships/image" Target="../media/image5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2.xml"/><Relationship Id="rId6" Type="http://schemas.openxmlformats.org/officeDocument/2006/relationships/image" Target="../media/image10.png"/><Relationship Id="rId11" Type="http://schemas.openxmlformats.org/officeDocument/2006/relationships/image" Target="../media/image68.jpeg"/><Relationship Id="rId5" Type="http://schemas.openxmlformats.org/officeDocument/2006/relationships/image" Target="../media/image1.emf"/><Relationship Id="rId10" Type="http://schemas.openxmlformats.org/officeDocument/2006/relationships/image" Target="../media/image29.png"/><Relationship Id="rId4" Type="http://schemas.openxmlformats.org/officeDocument/2006/relationships/oleObject" Target="../embeddings/oleObject34.bin"/><Relationship Id="rId9" Type="http://schemas.openxmlformats.org/officeDocument/2006/relationships/image" Target="../media/image2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notesSlide" Target="../notesSlides/notesSlide36.xml"/><Relationship Id="rId7" Type="http://schemas.openxmlformats.org/officeDocument/2006/relationships/image" Target="../media/image31.sv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3.xml"/><Relationship Id="rId6" Type="http://schemas.openxmlformats.org/officeDocument/2006/relationships/image" Target="../media/image30.png"/><Relationship Id="rId5" Type="http://schemas.openxmlformats.org/officeDocument/2006/relationships/image" Target="../media/image1.emf"/><Relationship Id="rId10" Type="http://schemas.openxmlformats.org/officeDocument/2006/relationships/image" Target="../media/image10.png"/><Relationship Id="rId4" Type="http://schemas.openxmlformats.org/officeDocument/2006/relationships/oleObject" Target="../embeddings/oleObject35.bin"/><Relationship Id="rId9" Type="http://schemas.openxmlformats.org/officeDocument/2006/relationships/image" Target="../media/image33.sv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notesSlide" Target="../notesSlides/notesSlide37.xml"/><Relationship Id="rId7" Type="http://schemas.openxmlformats.org/officeDocument/2006/relationships/image" Target="../media/image31.sv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4.xml"/><Relationship Id="rId6" Type="http://schemas.openxmlformats.org/officeDocument/2006/relationships/image" Target="../media/image30.png"/><Relationship Id="rId5" Type="http://schemas.openxmlformats.org/officeDocument/2006/relationships/image" Target="../media/image1.emf"/><Relationship Id="rId10" Type="http://schemas.openxmlformats.org/officeDocument/2006/relationships/image" Target="../media/image10.png"/><Relationship Id="rId4" Type="http://schemas.openxmlformats.org/officeDocument/2006/relationships/oleObject" Target="../embeddings/oleObject36.bin"/><Relationship Id="rId9" Type="http://schemas.openxmlformats.org/officeDocument/2006/relationships/image" Target="../media/image33.sv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notesSlide" Target="../notesSlides/notesSlide38.xml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5.xml"/><Relationship Id="rId6" Type="http://schemas.openxmlformats.org/officeDocument/2006/relationships/image" Target="../media/image10.png"/><Relationship Id="rId5" Type="http://schemas.openxmlformats.org/officeDocument/2006/relationships/image" Target="../media/image1.emf"/><Relationship Id="rId10" Type="http://schemas.openxmlformats.org/officeDocument/2006/relationships/image" Target="../media/image31.svg"/><Relationship Id="rId4" Type="http://schemas.openxmlformats.org/officeDocument/2006/relationships/oleObject" Target="../embeddings/oleObject37.bin"/><Relationship Id="rId9" Type="http://schemas.openxmlformats.org/officeDocument/2006/relationships/image" Target="../media/image30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notesSlide" Target="../notesSlides/notesSlide39.xml"/><Relationship Id="rId7" Type="http://schemas.openxmlformats.org/officeDocument/2006/relationships/image" Target="../media/image6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6.xml"/><Relationship Id="rId6" Type="http://schemas.openxmlformats.org/officeDocument/2006/relationships/image" Target="../media/image28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8.bin"/><Relationship Id="rId9" Type="http://schemas.openxmlformats.org/officeDocument/2006/relationships/image" Target="../media/image10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40.xml"/><Relationship Id="rId7" Type="http://schemas.openxmlformats.org/officeDocument/2006/relationships/image" Target="../media/image71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7.xml"/><Relationship Id="rId6" Type="http://schemas.openxmlformats.org/officeDocument/2006/relationships/image" Target="../media/image10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9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6" Type="http://schemas.openxmlformats.org/officeDocument/2006/relationships/image" Target="../media/image10.png"/><Relationship Id="rId5" Type="http://schemas.openxmlformats.org/officeDocument/2006/relationships/image" Target="../media/image1.emf"/><Relationship Id="rId10" Type="http://schemas.openxmlformats.org/officeDocument/2006/relationships/image" Target="../media/image18.png"/><Relationship Id="rId4" Type="http://schemas.openxmlformats.org/officeDocument/2006/relationships/oleObject" Target="../embeddings/oleObject5.bin"/><Relationship Id="rId9" Type="http://schemas.openxmlformats.org/officeDocument/2006/relationships/image" Target="../media/image17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19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6" Type="http://schemas.openxmlformats.org/officeDocument/2006/relationships/image" Target="../media/image10.png"/><Relationship Id="rId11" Type="http://schemas.openxmlformats.org/officeDocument/2006/relationships/image" Target="../media/image24.png"/><Relationship Id="rId5" Type="http://schemas.openxmlformats.org/officeDocument/2006/relationships/image" Target="../media/image1.emf"/><Relationship Id="rId10" Type="http://schemas.openxmlformats.org/officeDocument/2006/relationships/image" Target="../media/image23.png"/><Relationship Id="rId4" Type="http://schemas.openxmlformats.org/officeDocument/2006/relationships/oleObject" Target="../embeddings/oleObject7.bin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3.sv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8.png"/><Relationship Id="rId12" Type="http://schemas.openxmlformats.org/officeDocument/2006/relationships/image" Target="../media/image32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6" Type="http://schemas.openxmlformats.org/officeDocument/2006/relationships/image" Target="../media/image27.png"/><Relationship Id="rId11" Type="http://schemas.openxmlformats.org/officeDocument/2006/relationships/image" Target="../media/image31.svg"/><Relationship Id="rId5" Type="http://schemas.openxmlformats.org/officeDocument/2006/relationships/image" Target="../media/image1.emf"/><Relationship Id="rId10" Type="http://schemas.openxmlformats.org/officeDocument/2006/relationships/image" Target="../media/image30.png"/><Relationship Id="rId4" Type="http://schemas.openxmlformats.org/officeDocument/2006/relationships/oleObject" Target="../embeddings/oleObject8.bin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think-cell data - do not delete" hidden="1">
            <a:extLst>
              <a:ext uri="{FF2B5EF4-FFF2-40B4-BE49-F238E27FC236}">
                <a16:creationId xmlns:a16="http://schemas.microsoft.com/office/drawing/2014/main" id="{2FC2CB90-837E-51C0-825D-FD9497052F3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1468830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1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FC2CB90-837E-51C0-825D-FD9497052F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 descr="A hard hat and tape measure and notebook on sand&#10;&#10;Description automatically generated">
            <a:extLst>
              <a:ext uri="{FF2B5EF4-FFF2-40B4-BE49-F238E27FC236}">
                <a16:creationId xmlns:a16="http://schemas.microsoft.com/office/drawing/2014/main" id="{1AD08546-A5FE-920F-3B2D-04200B3E49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39" b="16799"/>
          <a:stretch/>
        </p:blipFill>
        <p:spPr>
          <a:xfrm>
            <a:off x="0" y="10705"/>
            <a:ext cx="12191999" cy="4667704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5AD6BC86-EF34-D61D-53D8-0D15AAC0731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 amt="73000"/>
          </a:blip>
          <a:srcRect r="12174"/>
          <a:stretch/>
        </p:blipFill>
        <p:spPr>
          <a:xfrm>
            <a:off x="0" y="4996"/>
            <a:ext cx="12192000" cy="6863164"/>
          </a:xfrm>
          <a:prstGeom prst="rect">
            <a:avLst/>
          </a:prstGeom>
        </p:spPr>
      </p:pic>
      <p:pic>
        <p:nvPicPr>
          <p:cNvPr id="3" name="Immagine 2" descr="Immagine che contiene Elementi grafici, grafica, Carattere, schermata&#10;&#10;Descrizione generata automaticamente">
            <a:extLst>
              <a:ext uri="{FF2B5EF4-FFF2-40B4-BE49-F238E27FC236}">
                <a16:creationId xmlns:a16="http://schemas.microsoft.com/office/drawing/2014/main" id="{F118B476-B107-CD19-3CF1-66603DD05DC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860" y="368300"/>
            <a:ext cx="2081957" cy="75929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083DEAAC-E1A6-F7F7-0CBD-BD9173DAA4E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14919" y="228499"/>
            <a:ext cx="1008330" cy="1085613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E391ED58-A5CE-B55C-7071-DDEEB630F83F}"/>
              </a:ext>
            </a:extLst>
          </p:cNvPr>
          <p:cNvSpPr txBox="1"/>
          <p:nvPr/>
        </p:nvSpPr>
        <p:spPr>
          <a:xfrm>
            <a:off x="375165" y="3856866"/>
            <a:ext cx="3708104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it-IT" sz="2400" b="1">
                <a:solidFill>
                  <a:srgbClr val="004799"/>
                </a:solidFill>
                <a:latin typeface="Arial"/>
                <a:cs typeface="Arial"/>
              </a:rPr>
              <a:t>13 - 18 marzo 2025</a:t>
            </a:r>
            <a:endParaRPr lang="it-IT" sz="2400" b="1">
              <a:solidFill>
                <a:srgbClr val="0047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8">
            <a:extLst>
              <a:ext uri="{FF2B5EF4-FFF2-40B4-BE49-F238E27FC236}">
                <a16:creationId xmlns:a16="http://schemas.microsoft.com/office/drawing/2014/main" id="{6566FB81-3AAC-6E7A-4041-0C07197EAA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4532" y="4050776"/>
            <a:ext cx="2678667" cy="261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25">
            <a:extLst>
              <a:ext uri="{FF2B5EF4-FFF2-40B4-BE49-F238E27FC236}">
                <a16:creationId xmlns:a16="http://schemas.microsoft.com/office/drawing/2014/main" id="{2EE3CC40-9870-CDC9-AF93-EEA3FE113968}"/>
              </a:ext>
            </a:extLst>
          </p:cNvPr>
          <p:cNvSpPr txBox="1"/>
          <p:nvPr/>
        </p:nvSpPr>
        <p:spPr>
          <a:xfrm>
            <a:off x="5906422" y="5022737"/>
            <a:ext cx="1733549" cy="90506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marL="0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412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824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237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7649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061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6473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5886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5298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2800" b="1" noProof="0">
                <a:solidFill>
                  <a:schemeClr val="tx2"/>
                </a:solidFill>
                <a:cs typeface="Arial" pitchFamily="34" charset="0"/>
              </a:rPr>
              <a:t>Inquadra il QR Code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AEE3DEB-0D2F-1E0E-0F34-E1BAA6D8F2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5642" y="4791562"/>
            <a:ext cx="1287249" cy="1287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Freeform 11">
            <a:extLst>
              <a:ext uri="{FF2B5EF4-FFF2-40B4-BE49-F238E27FC236}">
                <a16:creationId xmlns:a16="http://schemas.microsoft.com/office/drawing/2014/main" id="{8B8782EB-4F08-3746-4B9B-180455D426F1}"/>
              </a:ext>
            </a:extLst>
          </p:cNvPr>
          <p:cNvSpPr>
            <a:spLocks/>
          </p:cNvSpPr>
          <p:nvPr/>
        </p:nvSpPr>
        <p:spPr bwMode="auto">
          <a:xfrm rot="19847609">
            <a:off x="7745747" y="4906269"/>
            <a:ext cx="1787580" cy="1225179"/>
          </a:xfrm>
          <a:custGeom>
            <a:avLst/>
            <a:gdLst>
              <a:gd name="T0" fmla="*/ 2147483647 w 552"/>
              <a:gd name="T1" fmla="*/ 2147483647 h 409"/>
              <a:gd name="T2" fmla="*/ 2147483647 w 552"/>
              <a:gd name="T3" fmla="*/ 2147483647 h 409"/>
              <a:gd name="T4" fmla="*/ 2147483647 w 552"/>
              <a:gd name="T5" fmla="*/ 2147483647 h 409"/>
              <a:gd name="T6" fmla="*/ 2147483647 w 552"/>
              <a:gd name="T7" fmla="*/ 2147483647 h 409"/>
              <a:gd name="T8" fmla="*/ 2147483647 w 552"/>
              <a:gd name="T9" fmla="*/ 2147483647 h 409"/>
              <a:gd name="T10" fmla="*/ 2147483647 w 552"/>
              <a:gd name="T11" fmla="*/ 0 h 409"/>
              <a:gd name="T12" fmla="*/ 2147483647 w 552"/>
              <a:gd name="T13" fmla="*/ 2147483647 h 40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52"/>
              <a:gd name="T22" fmla="*/ 0 h 409"/>
              <a:gd name="T23" fmla="*/ 552 w 552"/>
              <a:gd name="T24" fmla="*/ 409 h 40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52" h="409">
                <a:moveTo>
                  <a:pt x="396" y="345"/>
                </a:moveTo>
                <a:cubicBezTo>
                  <a:pt x="396" y="377"/>
                  <a:pt x="396" y="409"/>
                  <a:pt x="396" y="409"/>
                </a:cubicBezTo>
                <a:cubicBezTo>
                  <a:pt x="396" y="409"/>
                  <a:pt x="474" y="350"/>
                  <a:pt x="552" y="291"/>
                </a:cubicBezTo>
                <a:cubicBezTo>
                  <a:pt x="552" y="291"/>
                  <a:pt x="474" y="220"/>
                  <a:pt x="397" y="150"/>
                </a:cubicBezTo>
                <a:cubicBezTo>
                  <a:pt x="397" y="150"/>
                  <a:pt x="396" y="183"/>
                  <a:pt x="396" y="217"/>
                </a:cubicBezTo>
                <a:cubicBezTo>
                  <a:pt x="89" y="194"/>
                  <a:pt x="75" y="0"/>
                  <a:pt x="75" y="0"/>
                </a:cubicBezTo>
                <a:cubicBezTo>
                  <a:pt x="75" y="0"/>
                  <a:pt x="0" y="297"/>
                  <a:pt x="396" y="345"/>
                </a:cubicBezTo>
                <a:close/>
              </a:path>
            </a:pathLst>
          </a:custGeom>
          <a:solidFill>
            <a:srgbClr val="2F5597"/>
          </a:solidFill>
          <a:ln w="9525" cap="flat" cmpd="sng">
            <a:noFill/>
            <a:prstDash val="solid"/>
            <a:round/>
            <a:headEnd/>
            <a:tailEnd/>
          </a:ln>
        </p:spPr>
        <p:txBody>
          <a:bodyPr lIns="63500" tIns="0" rIns="0" bIns="0"/>
          <a:lstStyle>
            <a:defPPr>
              <a:defRPr lang="en-US"/>
            </a:defPPr>
            <a:lvl1pPr marL="0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412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824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237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7649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061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6473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5886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5298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55E21578-41BA-145D-E698-E70EC4A7E66D}"/>
              </a:ext>
            </a:extLst>
          </p:cNvPr>
          <p:cNvSpPr txBox="1"/>
          <p:nvPr/>
        </p:nvSpPr>
        <p:spPr>
          <a:xfrm>
            <a:off x="375166" y="368300"/>
            <a:ext cx="5729329" cy="1855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5400" b="1">
                <a:solidFill>
                  <a:srgbClr val="0047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Cooperare in Sicurezza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C3594549-C8FD-C357-6FE9-5857C2433574}"/>
              </a:ext>
            </a:extLst>
          </p:cNvPr>
          <p:cNvSpPr txBox="1"/>
          <p:nvPr/>
        </p:nvSpPr>
        <p:spPr>
          <a:xfrm>
            <a:off x="375165" y="2709223"/>
            <a:ext cx="8845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>
                <a:solidFill>
                  <a:srgbClr val="00A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preposto: compiti e competenze richieste</a:t>
            </a:r>
          </a:p>
        </p:txBody>
      </p:sp>
    </p:spTree>
    <p:extLst>
      <p:ext uri="{BB962C8B-B14F-4D97-AF65-F5344CB8AC3E}">
        <p14:creationId xmlns:p14="http://schemas.microsoft.com/office/powerpoint/2010/main" val="30122601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7289B7-EF28-81A9-7A33-7868AA0DEC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9E08C798-68E7-BF35-F4AB-2D599335F1F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6770383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606" imgH="608" progId="TCLayout.ActiveDocument.1">
                  <p:embed/>
                </p:oleObj>
              </mc:Choice>
              <mc:Fallback>
                <p:oleObj name="think-cell Slide" r:id="rId3" imgW="606" imgH="60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E08C798-68E7-BF35-F4AB-2D599335F1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C6FB878-070E-81B5-50F4-3841C8758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6738BB8-F329-5A9A-0CB4-54828D150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10</a:t>
            </a:fld>
            <a:endParaRPr lang="it-IT"/>
          </a:p>
        </p:txBody>
      </p:sp>
      <p:sp>
        <p:nvSpPr>
          <p:cNvPr id="9" name="Titolo 4">
            <a:extLst>
              <a:ext uri="{FF2B5EF4-FFF2-40B4-BE49-F238E27FC236}">
                <a16:creationId xmlns:a16="http://schemas.microsoft.com/office/drawing/2014/main" id="{E159F5FA-B7F5-F548-A47C-35F483773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376901"/>
            <a:ext cx="11306173" cy="860488"/>
          </a:xfrm>
        </p:spPr>
        <p:txBody>
          <a:bodyPr vert="horz" anchor="t">
            <a:noAutofit/>
          </a:bodyPr>
          <a:lstStyle/>
          <a:p>
            <a:r>
              <a:rPr lang="it-IT" sz="2800">
                <a:latin typeface="Georgia" panose="02040502050405020303" pitchFamily="18" charset="0"/>
                <a:cs typeface="Arial" panose="020B0604020202020204" pitchFamily="34" charset="0"/>
              </a:rPr>
              <a:t>Rispetto ai documenti presentati, come valuteresti la tua preparazione? Quali sono le difficoltà o i dubbi più frequenti? </a:t>
            </a:r>
            <a:br>
              <a:rPr lang="it-IT" sz="2800">
                <a:latin typeface="Georgia" panose="02040502050405020303" pitchFamily="18" charset="0"/>
                <a:cs typeface="Arial" panose="020B0604020202020204" pitchFamily="34" charset="0"/>
              </a:rPr>
            </a:br>
            <a:br>
              <a:rPr lang="it-IT" sz="2800">
                <a:latin typeface="Georgia" panose="02040502050405020303" pitchFamily="18" charset="0"/>
                <a:cs typeface="Arial" panose="020B0604020202020204" pitchFamily="34" charset="0"/>
              </a:rPr>
            </a:br>
            <a:r>
              <a:rPr lang="it-IT" sz="2800">
                <a:latin typeface="Georgia" panose="02040502050405020303" pitchFamily="18" charset="0"/>
                <a:cs typeface="Arial" panose="020B0604020202020204" pitchFamily="34" charset="0"/>
              </a:rPr>
              <a:t>(</a:t>
            </a:r>
            <a:r>
              <a:rPr lang="it-IT" sz="2800" i="1">
                <a:latin typeface="Georgia" panose="02040502050405020303" pitchFamily="18" charset="0"/>
                <a:cs typeface="Arial" panose="020B0604020202020204" pitchFamily="34" charset="0"/>
              </a:rPr>
              <a:t>le risposte sono anonime!)</a:t>
            </a:r>
            <a:endParaRPr lang="it-IT" sz="2800"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1162A35-1A60-875E-5F0B-32D191A68C95}"/>
              </a:ext>
            </a:extLst>
          </p:cNvPr>
          <p:cNvGrpSpPr/>
          <p:nvPr/>
        </p:nvGrpSpPr>
        <p:grpSpPr>
          <a:xfrm>
            <a:off x="10285501" y="38961"/>
            <a:ext cx="1848773" cy="301988"/>
            <a:chOff x="505807" y="118473"/>
            <a:chExt cx="1848773" cy="301988"/>
          </a:xfrm>
        </p:grpSpPr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5547D0B8-FCCA-8115-9E47-8CD47767F74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5807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1</a:t>
              </a:r>
            </a:p>
          </p:txBody>
        </p:sp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id="{3D3849C5-F2C9-2D62-3CD3-4D1F2D85207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4880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2</a:t>
              </a:r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D6FCDFBA-FD82-EF32-4203-E0D0D9280F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43953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3</a:t>
              </a:r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6F990772-22BA-9A88-D535-0DA197DD29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13026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4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F3F00DC-9048-08EB-FFF8-4D65BF2AA7F9}"/>
                </a:ext>
              </a:extLst>
            </p:cNvPr>
            <p:cNvSpPr/>
            <p:nvPr/>
          </p:nvSpPr>
          <p:spPr>
            <a:xfrm>
              <a:off x="874880" y="118473"/>
              <a:ext cx="1479700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28" name="TextBox 25">
            <a:extLst>
              <a:ext uri="{FF2B5EF4-FFF2-40B4-BE49-F238E27FC236}">
                <a16:creationId xmlns:a16="http://schemas.microsoft.com/office/drawing/2014/main" id="{FE81A593-C83B-D629-CF6B-F7EEF05CBC9E}"/>
              </a:ext>
            </a:extLst>
          </p:cNvPr>
          <p:cNvSpPr txBox="1"/>
          <p:nvPr/>
        </p:nvSpPr>
        <p:spPr>
          <a:xfrm>
            <a:off x="1688843" y="3030257"/>
            <a:ext cx="2764335" cy="136865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marL="0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412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824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237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7649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061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6473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5886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5298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4000" b="1" noProof="0">
                <a:solidFill>
                  <a:schemeClr val="tx2"/>
                </a:solidFill>
                <a:cs typeface="Arial" pitchFamily="34" charset="0"/>
              </a:rPr>
              <a:t>Inquadra il QR Code</a:t>
            </a:r>
          </a:p>
        </p:txBody>
      </p:sp>
      <p:pic>
        <p:nvPicPr>
          <p:cNvPr id="29" name="Picture 2">
            <a:extLst>
              <a:ext uri="{FF2B5EF4-FFF2-40B4-BE49-F238E27FC236}">
                <a16:creationId xmlns:a16="http://schemas.microsoft.com/office/drawing/2014/main" id="{F8C17873-1F15-6428-B323-4EEF9490A2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749" y="2853045"/>
            <a:ext cx="2228853" cy="2228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>
            <a:extLst>
              <a:ext uri="{FF2B5EF4-FFF2-40B4-BE49-F238E27FC236}">
                <a16:creationId xmlns:a16="http://schemas.microsoft.com/office/drawing/2014/main" id="{5DAA6852-8998-3FCE-CF26-0B5076D953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275" y="2036149"/>
            <a:ext cx="4122096" cy="4031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Freeform 11">
            <a:extLst>
              <a:ext uri="{FF2B5EF4-FFF2-40B4-BE49-F238E27FC236}">
                <a16:creationId xmlns:a16="http://schemas.microsoft.com/office/drawing/2014/main" id="{0B200A3F-B1C1-7C54-5BC6-9CC96FAF8955}"/>
              </a:ext>
            </a:extLst>
          </p:cNvPr>
          <p:cNvSpPr>
            <a:spLocks/>
          </p:cNvSpPr>
          <p:nvPr/>
        </p:nvSpPr>
        <p:spPr bwMode="auto">
          <a:xfrm rot="21315711">
            <a:off x="4500725" y="3369495"/>
            <a:ext cx="1787580" cy="1225179"/>
          </a:xfrm>
          <a:custGeom>
            <a:avLst/>
            <a:gdLst>
              <a:gd name="T0" fmla="*/ 2147483647 w 552"/>
              <a:gd name="T1" fmla="*/ 2147483647 h 409"/>
              <a:gd name="T2" fmla="*/ 2147483647 w 552"/>
              <a:gd name="T3" fmla="*/ 2147483647 h 409"/>
              <a:gd name="T4" fmla="*/ 2147483647 w 552"/>
              <a:gd name="T5" fmla="*/ 2147483647 h 409"/>
              <a:gd name="T6" fmla="*/ 2147483647 w 552"/>
              <a:gd name="T7" fmla="*/ 2147483647 h 409"/>
              <a:gd name="T8" fmla="*/ 2147483647 w 552"/>
              <a:gd name="T9" fmla="*/ 2147483647 h 409"/>
              <a:gd name="T10" fmla="*/ 2147483647 w 552"/>
              <a:gd name="T11" fmla="*/ 0 h 409"/>
              <a:gd name="T12" fmla="*/ 2147483647 w 552"/>
              <a:gd name="T13" fmla="*/ 2147483647 h 40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52"/>
              <a:gd name="T22" fmla="*/ 0 h 409"/>
              <a:gd name="T23" fmla="*/ 552 w 552"/>
              <a:gd name="T24" fmla="*/ 409 h 40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52" h="409">
                <a:moveTo>
                  <a:pt x="396" y="345"/>
                </a:moveTo>
                <a:cubicBezTo>
                  <a:pt x="396" y="377"/>
                  <a:pt x="396" y="409"/>
                  <a:pt x="396" y="409"/>
                </a:cubicBezTo>
                <a:cubicBezTo>
                  <a:pt x="396" y="409"/>
                  <a:pt x="474" y="350"/>
                  <a:pt x="552" y="291"/>
                </a:cubicBezTo>
                <a:cubicBezTo>
                  <a:pt x="552" y="291"/>
                  <a:pt x="474" y="220"/>
                  <a:pt x="397" y="150"/>
                </a:cubicBezTo>
                <a:cubicBezTo>
                  <a:pt x="397" y="150"/>
                  <a:pt x="396" y="183"/>
                  <a:pt x="396" y="217"/>
                </a:cubicBezTo>
                <a:cubicBezTo>
                  <a:pt x="89" y="194"/>
                  <a:pt x="75" y="0"/>
                  <a:pt x="75" y="0"/>
                </a:cubicBezTo>
                <a:cubicBezTo>
                  <a:pt x="75" y="0"/>
                  <a:pt x="0" y="297"/>
                  <a:pt x="396" y="345"/>
                </a:cubicBezTo>
                <a:close/>
              </a:path>
            </a:pathLst>
          </a:custGeom>
          <a:solidFill>
            <a:srgbClr val="2F5597"/>
          </a:solidFill>
          <a:ln w="9525" cap="flat" cmpd="sng">
            <a:noFill/>
            <a:prstDash val="solid"/>
            <a:round/>
            <a:headEnd/>
            <a:tailEnd/>
          </a:ln>
        </p:spPr>
        <p:txBody>
          <a:bodyPr lIns="63500" tIns="0" rIns="0" bIns="0"/>
          <a:lstStyle>
            <a:defPPr>
              <a:defRPr lang="en-US"/>
            </a:defPPr>
            <a:lvl1pPr marL="0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412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824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237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7649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061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6473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5886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5298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5927287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5E64B3-C1C5-DD81-0C45-D4B4C81D3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hink-cell data - do not delete" hidden="1">
            <a:extLst>
              <a:ext uri="{FF2B5EF4-FFF2-40B4-BE49-F238E27FC236}">
                <a16:creationId xmlns:a16="http://schemas.microsoft.com/office/drawing/2014/main" id="{0C8C2770-6FD8-6009-8F66-C4E502CBB99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266343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3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C8C2770-6FD8-6009-8F66-C4E502CBB9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" name="Rectangle 86">
            <a:extLst>
              <a:ext uri="{FF2B5EF4-FFF2-40B4-BE49-F238E27FC236}">
                <a16:creationId xmlns:a16="http://schemas.microsoft.com/office/drawing/2014/main" id="{CA52762A-C3B2-6C38-6FED-795A42DB876B}"/>
              </a:ext>
            </a:extLst>
          </p:cNvPr>
          <p:cNvSpPr/>
          <p:nvPr/>
        </p:nvSpPr>
        <p:spPr>
          <a:xfrm>
            <a:off x="583109" y="1585496"/>
            <a:ext cx="7341838" cy="4660030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rIns="144000" bIns="45720" rtlCol="0" anchor="t"/>
          <a:lstStyle/>
          <a:p>
            <a:pPr algn="ctr">
              <a:spcAft>
                <a:spcPts val="600"/>
              </a:spcAft>
              <a:defRPr/>
            </a:pPr>
            <a:r>
              <a:rPr lang="it-IT" sz="16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PSC</a:t>
            </a:r>
            <a:r>
              <a:rPr kumimoji="0" lang="it-IT" sz="16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(Piano Sicurezza e Coordinamento) – Cantieri </a:t>
            </a:r>
          </a:p>
          <a:p>
            <a:pPr algn="ctr">
              <a:spcAft>
                <a:spcPts val="600"/>
              </a:spcAft>
              <a:defRPr/>
            </a:pPr>
            <a:r>
              <a:rPr lang="it-IT" sz="16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DUVRI (Doc. Unico </a:t>
            </a:r>
            <a:r>
              <a:rPr lang="it-IT" sz="1600" b="1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Valutaz</a:t>
            </a:r>
            <a:r>
              <a:rPr lang="it-IT" sz="16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Rischi Interferenziali) – Servizi </a:t>
            </a:r>
            <a:endParaRPr kumimoji="0" lang="it-IT" sz="16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4000" indent="-144000" algn="just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it-IT" sz="1400" b="1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Caratteristiche dell’area</a:t>
            </a:r>
            <a:r>
              <a:rPr lang="it-IT" sz="1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identificazione e gestione dei rischi legati all’ambiente (ad es. linee aeree, condutture sotterranee, viabilità ecc.)</a:t>
            </a:r>
          </a:p>
          <a:p>
            <a:pPr marL="144000" indent="-144000" algn="just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it-IT" sz="1400" b="1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Sicurezza tra imprese</a:t>
            </a:r>
            <a:r>
              <a:rPr lang="it-IT" sz="1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scambio di informazioni tra committenti, appaltatori e subappaltatori per la gestione dei rischi interferenziali</a:t>
            </a:r>
          </a:p>
          <a:p>
            <a:pPr marL="144000" indent="-144000" algn="just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it-IT" sz="1400" b="1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Interferenze tra lavorazioni o legate all’ambiente di lavoro</a:t>
            </a:r>
            <a:r>
              <a:rPr lang="it-IT" sz="1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misure per evitare conflitti temporali o spaziali tra i lavori e rischi ambientali di cantiere/servizio </a:t>
            </a:r>
          </a:p>
          <a:p>
            <a:pPr marL="144000" indent="-144000" algn="just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it-IT" sz="1400" b="1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Misure organizzative e DPI</a:t>
            </a:r>
            <a:r>
              <a:rPr lang="it-IT" sz="1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definizione di protezioni e dispositivi necessari per gestire i rischi interferenziali dovuti ad esempio a certe lavorazioni in cantiere/servizio</a:t>
            </a:r>
          </a:p>
          <a:p>
            <a:pPr marL="144000" indent="-144000" algn="just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it-IT" sz="1400" b="1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Utilizzo apprestamenti comuni</a:t>
            </a:r>
            <a:r>
              <a:rPr lang="it-IT" sz="1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gestione delle attività e uso condiviso di impianti elettrici, DPI collettivi, ponteggi, servizi igienici ecc.</a:t>
            </a:r>
          </a:p>
          <a:p>
            <a:pPr marL="144000" indent="-144000" algn="just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it-IT" sz="1400" b="1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Gestione delle emergenze</a:t>
            </a:r>
            <a:r>
              <a:rPr lang="it-IT" sz="1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comportamenti attesi, procedure da seguire, figure coinvolte</a:t>
            </a:r>
          </a:p>
          <a:p>
            <a:pPr marL="144000" indent="-144000" algn="just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it-IT" sz="1400" b="1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Cooperazione e coordinamento</a:t>
            </a:r>
            <a:r>
              <a:rPr lang="it-IT" sz="1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coinvolgimento di tutte le imprese nell’attuazione delle misure definite nei documenti e in coordinamento</a:t>
            </a:r>
          </a:p>
          <a:p>
            <a:pPr marL="144000" indent="-144000" algn="just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it-IT" sz="14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Verifica dell’attuazione</a:t>
            </a:r>
            <a:r>
              <a:rPr lang="it-IT" sz="1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controllo sull’effettiva applicazione delle misure di sicurezza (Committente, CSE, </a:t>
            </a:r>
            <a:r>
              <a:rPr lang="it-IT" sz="1400" b="1" i="1">
                <a:solidFill>
                  <a:srgbClr val="00A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capocantiere</a:t>
            </a:r>
            <a:r>
              <a:rPr lang="it-IT" sz="1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DDL Committente, </a:t>
            </a:r>
            <a:r>
              <a:rPr lang="it-IT" sz="1400" b="1" i="1">
                <a:solidFill>
                  <a:srgbClr val="00A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preposto</a:t>
            </a:r>
            <a:r>
              <a:rPr lang="it-IT" sz="1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it-IT" i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9B23DDCA-28DE-706F-CFA9-9244EBF57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376901"/>
            <a:ext cx="11306173" cy="860488"/>
          </a:xfrm>
        </p:spPr>
        <p:txBody>
          <a:bodyPr vert="horz" anchor="t">
            <a:noAutofit/>
          </a:bodyPr>
          <a:lstStyle/>
          <a:p>
            <a:r>
              <a:rPr lang="it-IT" sz="2800">
                <a:latin typeface="Georgia" panose="02040502050405020303" pitchFamily="18" charset="0"/>
                <a:cs typeface="Arial" panose="020B0604020202020204" pitchFamily="34" charset="0"/>
              </a:rPr>
              <a:t>Il preposto deve poter rintracciare su PSC e DUVRI le misure per i rischi interferenziali ed integrarli prontamente rispetto alle attività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B424B906-F3FB-141F-6EAC-2C8B79285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5B59E6FC-25FB-FA35-A127-5B5A9AB36A3B}"/>
              </a:ext>
            </a:extLst>
          </p:cNvPr>
          <p:cNvSpPr/>
          <p:nvPr/>
        </p:nvSpPr>
        <p:spPr>
          <a:xfrm>
            <a:off x="1116" y="6173526"/>
            <a:ext cx="12204000" cy="144000"/>
          </a:xfrm>
          <a:prstGeom prst="rect">
            <a:avLst/>
          </a:prstGeom>
          <a:gradFill flip="none" rotWithShape="1">
            <a:gsLst>
              <a:gs pos="43000">
                <a:srgbClr val="00A886">
                  <a:alpha val="58000"/>
                </a:srgbClr>
              </a:gs>
              <a:gs pos="100000">
                <a:srgbClr val="009BDB">
                  <a:alpha val="58000"/>
                </a:srgbClr>
              </a:gs>
              <a:gs pos="25000">
                <a:srgbClr val="E1058D">
                  <a:alpha val="58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C4CAEB1D-DD51-1E41-707E-6A70732D2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11</a:t>
            </a:fld>
            <a:endParaRPr lang="it-IT"/>
          </a:p>
        </p:txBody>
      </p:sp>
      <p:pic>
        <p:nvPicPr>
          <p:cNvPr id="125" name="Immagine 12">
            <a:extLst>
              <a:ext uri="{FF2B5EF4-FFF2-40B4-BE49-F238E27FC236}">
                <a16:creationId xmlns:a16="http://schemas.microsoft.com/office/drawing/2014/main" id="{0E93B7D4-B9BD-396C-F4B5-AFC8023E3F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913" y="6371154"/>
            <a:ext cx="899687" cy="350321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17D94238-FB78-62B7-2D02-644116FF3457}"/>
              </a:ext>
            </a:extLst>
          </p:cNvPr>
          <p:cNvGrpSpPr/>
          <p:nvPr/>
        </p:nvGrpSpPr>
        <p:grpSpPr>
          <a:xfrm>
            <a:off x="10201020" y="38961"/>
            <a:ext cx="1933253" cy="301988"/>
            <a:chOff x="421326" y="118473"/>
            <a:chExt cx="1933253" cy="301988"/>
          </a:xfrm>
        </p:grpSpPr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873E74F7-1465-93F4-0194-9CAC6421EF3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5807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1</a:t>
              </a:r>
            </a:p>
          </p:txBody>
        </p: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id="{FF6CDE10-D7C4-0255-409C-957CC503647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4880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2</a:t>
              </a:r>
            </a:p>
          </p:txBody>
        </p:sp>
        <p:sp>
          <p:nvSpPr>
            <p:cNvPr id="28" name="Hexagon 27">
              <a:extLst>
                <a:ext uri="{FF2B5EF4-FFF2-40B4-BE49-F238E27FC236}">
                  <a16:creationId xmlns:a16="http://schemas.microsoft.com/office/drawing/2014/main" id="{FCE0DF67-67C4-49E1-DD18-86E992F318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43953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3</a:t>
              </a:r>
            </a:p>
          </p:txBody>
        </p:sp>
        <p:sp>
          <p:nvSpPr>
            <p:cNvPr id="29" name="Hexagon 28">
              <a:extLst>
                <a:ext uri="{FF2B5EF4-FFF2-40B4-BE49-F238E27FC236}">
                  <a16:creationId xmlns:a16="http://schemas.microsoft.com/office/drawing/2014/main" id="{B912B76F-A300-CEFB-4DF8-B9642FFB51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13026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4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8DF5559-3A51-3114-D572-DB3FBDD0E60A}"/>
                </a:ext>
              </a:extLst>
            </p:cNvPr>
            <p:cNvSpPr/>
            <p:nvPr/>
          </p:nvSpPr>
          <p:spPr>
            <a:xfrm>
              <a:off x="1243952" y="118473"/>
              <a:ext cx="1110627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9695165-1628-4318-A0B2-4DBBAD3DD641}"/>
                </a:ext>
              </a:extLst>
            </p:cNvPr>
            <p:cNvSpPr/>
            <p:nvPr/>
          </p:nvSpPr>
          <p:spPr>
            <a:xfrm>
              <a:off x="421326" y="118473"/>
              <a:ext cx="453553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82" name="TextBox 81">
            <a:extLst>
              <a:ext uri="{FF2B5EF4-FFF2-40B4-BE49-F238E27FC236}">
                <a16:creationId xmlns:a16="http://schemas.microsoft.com/office/drawing/2014/main" id="{6A569A20-7918-826D-0BAB-DBC6ABA0D5DD}"/>
              </a:ext>
            </a:extLst>
          </p:cNvPr>
          <p:cNvSpPr txBox="1"/>
          <p:nvPr/>
        </p:nvSpPr>
        <p:spPr>
          <a:xfrm>
            <a:off x="464311" y="1310895"/>
            <a:ext cx="64982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i="1">
                <a:latin typeface="Arial" panose="020B0604020202020204" pitchFamily="34" charset="0"/>
                <a:cs typeface="Arial" panose="020B0604020202020204" pitchFamily="34" charset="0"/>
              </a:rPr>
              <a:t>PSC e DUVRI, redatti dal committente, delineano aspetti da rispettare  …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0CE781BA-32BB-A27D-2948-8FEE8EE27D1C}"/>
              </a:ext>
            </a:extLst>
          </p:cNvPr>
          <p:cNvSpPr txBox="1"/>
          <p:nvPr/>
        </p:nvSpPr>
        <p:spPr>
          <a:xfrm>
            <a:off x="8386973" y="1304925"/>
            <a:ext cx="3527660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it-IT" sz="1400" b="1" i="1">
                <a:latin typeface="Arial" panose="020B0604020202020204" pitchFamily="34" charset="0"/>
                <a:cs typeface="Arial" panose="020B0604020202020204" pitchFamily="34" charset="0"/>
              </a:rPr>
              <a:t>… e impongono al </a:t>
            </a:r>
            <a:r>
              <a:rPr lang="it-IT" sz="1400" b="1" i="1">
                <a:solidFill>
                  <a:srgbClr val="4DC2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preposto</a:t>
            </a:r>
            <a:r>
              <a:rPr lang="it-IT" sz="1400" b="1" i="1">
                <a:latin typeface="Arial" panose="020B0604020202020204" pitchFamily="34" charset="0"/>
                <a:cs typeface="Arial" panose="020B0604020202020204" pitchFamily="34" charset="0"/>
              </a:rPr>
              <a:t> l'esecuzione di attività per garantire la sicurezza</a:t>
            </a:r>
          </a:p>
        </p:txBody>
      </p:sp>
      <p:sp>
        <p:nvSpPr>
          <p:cNvPr id="101" name="CasellaDiTesto 6">
            <a:extLst>
              <a:ext uri="{FF2B5EF4-FFF2-40B4-BE49-F238E27FC236}">
                <a16:creationId xmlns:a16="http://schemas.microsoft.com/office/drawing/2014/main" id="{908357E6-D696-1C1C-2518-409BE990A322}"/>
              </a:ext>
            </a:extLst>
          </p:cNvPr>
          <p:cNvSpPr txBox="1"/>
          <p:nvPr/>
        </p:nvSpPr>
        <p:spPr>
          <a:xfrm>
            <a:off x="8485632" y="2074592"/>
            <a:ext cx="3311132" cy="3472218"/>
          </a:xfrm>
          <a:prstGeom prst="rect">
            <a:avLst/>
          </a:prstGeom>
          <a:solidFill>
            <a:srgbClr val="EBFEDE"/>
          </a:solidFill>
        </p:spPr>
        <p:txBody>
          <a:bodyPr wrap="square" anchor="ctr">
            <a:noAutofit/>
          </a:bodyPr>
          <a:lstStyle/>
          <a:p>
            <a:pPr algn="ctr"/>
            <a:endParaRPr lang="it-IT" sz="1600" b="1" i="1">
              <a:latin typeface="Arial" panose="020B0604020202020204" pitchFamily="34" charset="0"/>
            </a:endParaRPr>
          </a:p>
          <a:p>
            <a:pPr algn="ctr"/>
            <a:endParaRPr lang="it-IT" sz="1600" b="1" i="1">
              <a:latin typeface="Arial" panose="020B0604020202020204" pitchFamily="34" charset="0"/>
            </a:endParaRPr>
          </a:p>
          <a:p>
            <a:pPr algn="ctr"/>
            <a:r>
              <a:rPr lang="it-IT" sz="1600" b="1" i="1">
                <a:latin typeface="Arial" panose="020B0604020202020204" pitchFamily="34" charset="0"/>
              </a:rPr>
              <a:t>S</a:t>
            </a:r>
            <a:r>
              <a:rPr lang="it-IT" sz="1600" b="1" i="1" u="none" strike="noStrike" baseline="0">
                <a:latin typeface="Arial" panose="020B0604020202020204" pitchFamily="34" charset="0"/>
              </a:rPr>
              <a:t>ovrintendere</a:t>
            </a:r>
            <a:r>
              <a:rPr lang="it-IT" sz="1600" b="0" i="1" u="none" strike="noStrike" baseline="0">
                <a:latin typeface="Arial" panose="020B0604020202020204" pitchFamily="34" charset="0"/>
              </a:rPr>
              <a:t> e </a:t>
            </a:r>
            <a:r>
              <a:rPr lang="it-IT" sz="1600" b="1" i="1" u="none" strike="noStrike" baseline="0">
                <a:latin typeface="Arial" panose="020B0604020202020204" pitchFamily="34" charset="0"/>
              </a:rPr>
              <a:t>vigilare</a:t>
            </a:r>
            <a:r>
              <a:rPr lang="it-IT" sz="1600" b="0" i="1" u="none" strike="noStrike" baseline="0">
                <a:latin typeface="Arial" panose="020B0604020202020204" pitchFamily="34" charset="0"/>
              </a:rPr>
              <a:t> sull’attuazione delle misure di sicurezza previste nel PSC e nel DUVRI, assicurando che i lavoratori </a:t>
            </a:r>
            <a:r>
              <a:rPr lang="it-IT" sz="1600" b="1" i="1" u="none" strike="noStrike" baseline="0">
                <a:latin typeface="Arial" panose="020B0604020202020204" pitchFamily="34" charset="0"/>
              </a:rPr>
              <a:t>rispettino le disposizioni </a:t>
            </a:r>
            <a:r>
              <a:rPr lang="it-IT" sz="1600" b="0" i="1" u="none" strike="noStrike" baseline="0">
                <a:latin typeface="Arial" panose="020B0604020202020204" pitchFamily="34" charset="0"/>
              </a:rPr>
              <a:t>per prevenire i rischi da interferenze e quelli specifici del cantiere, nonché delle </a:t>
            </a:r>
            <a:r>
              <a:rPr lang="it-IT" sz="1600" b="1" i="1" u="none" strike="noStrike" baseline="0">
                <a:latin typeface="Arial" panose="020B0604020202020204" pitchFamily="34" charset="0"/>
              </a:rPr>
              <a:t>disposizioni</a:t>
            </a:r>
            <a:r>
              <a:rPr lang="it-IT" sz="1600" b="0" i="1" u="none" strike="noStrike" baseline="0">
                <a:latin typeface="Arial" panose="020B0604020202020204" pitchFamily="34" charset="0"/>
              </a:rPr>
              <a:t> </a:t>
            </a:r>
            <a:r>
              <a:rPr lang="it-IT" sz="1600" b="1" i="1" u="none" strike="noStrike" baseline="0">
                <a:latin typeface="Arial" panose="020B0604020202020204" pitchFamily="34" charset="0"/>
              </a:rPr>
              <a:t>aziendali</a:t>
            </a:r>
            <a:r>
              <a:rPr lang="it-IT" sz="1600" b="0" i="1" u="none" strike="noStrike" baseline="0">
                <a:latin typeface="Arial" panose="020B0604020202020204" pitchFamily="34" charset="0"/>
              </a:rPr>
              <a:t> in materia di salute e sicurezza sul lavoro</a:t>
            </a:r>
          </a:p>
        </p:txBody>
      </p: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713A66B2-5E1E-88AE-73CA-3F265203B92B}"/>
              </a:ext>
            </a:extLst>
          </p:cNvPr>
          <p:cNvGrpSpPr/>
          <p:nvPr/>
        </p:nvGrpSpPr>
        <p:grpSpPr>
          <a:xfrm>
            <a:off x="8610600" y="2201365"/>
            <a:ext cx="523767" cy="523767"/>
            <a:chOff x="505001" y="3187931"/>
            <a:chExt cx="523767" cy="523767"/>
          </a:xfrm>
        </p:grpSpPr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B99C32B3-2920-2963-234B-110DBB9F5D5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5001" y="3187931"/>
              <a:ext cx="523767" cy="523767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2C8646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t-IT"/>
            </a:p>
          </p:txBody>
        </p:sp>
        <p:pic>
          <p:nvPicPr>
            <p:cNvPr id="106" name="Graphic 105" descr="Thumbs up sign outline">
              <a:extLst>
                <a:ext uri="{FF2B5EF4-FFF2-40B4-BE49-F238E27FC236}">
                  <a16:creationId xmlns:a16="http://schemas.microsoft.com/office/drawing/2014/main" id="{779DF3EB-9D59-E023-3A2C-91EC07621CA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66699" y="3232948"/>
              <a:ext cx="400370" cy="400370"/>
            </a:xfrm>
            <a:prstGeom prst="rect">
              <a:avLst/>
            </a:prstGeom>
          </p:spPr>
        </p:pic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0AB999FA-A7D6-1BD9-F67C-8AF0CB9FDB3A}"/>
              </a:ext>
            </a:extLst>
          </p:cNvPr>
          <p:cNvGrpSpPr>
            <a:grpSpLocks noChangeAspect="1"/>
          </p:cNvGrpSpPr>
          <p:nvPr/>
        </p:nvGrpSpPr>
        <p:grpSpPr>
          <a:xfrm>
            <a:off x="7987431" y="3435570"/>
            <a:ext cx="405089" cy="812130"/>
            <a:chOff x="6216368" y="2671695"/>
            <a:chExt cx="515638" cy="1033763"/>
          </a:xfrm>
        </p:grpSpPr>
        <p:sp>
          <p:nvSpPr>
            <p:cNvPr id="110" name="Arrow: Chevron 109">
              <a:extLst>
                <a:ext uri="{FF2B5EF4-FFF2-40B4-BE49-F238E27FC236}">
                  <a16:creationId xmlns:a16="http://schemas.microsoft.com/office/drawing/2014/main" id="{076AE7EB-AD36-A593-AB97-E403457B53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93280" y="2671695"/>
              <a:ext cx="438726" cy="1033763"/>
            </a:xfrm>
            <a:prstGeom prst="chevron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9412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18824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28237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37649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47061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56473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65886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75298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88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11" name="Arrow: Chevron 110">
              <a:extLst>
                <a:ext uri="{FF2B5EF4-FFF2-40B4-BE49-F238E27FC236}">
                  <a16:creationId xmlns:a16="http://schemas.microsoft.com/office/drawing/2014/main" id="{22161261-6E27-94F1-9F0F-AF2BACD566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16368" y="2834434"/>
              <a:ext cx="300593" cy="708283"/>
            </a:xfrm>
            <a:prstGeom prst="chevron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9412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18824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28237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37649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47061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56473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65886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75298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88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pic>
        <p:nvPicPr>
          <p:cNvPr id="90" name="Immagine 8" descr="Immagine che contiene testo, logo, Carattere, verde&#10;&#10;Descrizione generata automaticamente">
            <a:extLst>
              <a:ext uri="{FF2B5EF4-FFF2-40B4-BE49-F238E27FC236}">
                <a16:creationId xmlns:a16="http://schemas.microsoft.com/office/drawing/2014/main" id="{89177164-D35C-A47A-4C95-DA9E253423F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" r="49210" b="26646"/>
          <a:stretch/>
        </p:blipFill>
        <p:spPr>
          <a:xfrm>
            <a:off x="395236" y="1597038"/>
            <a:ext cx="525177" cy="582422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9C31C06D-1832-71C2-8BC1-E301E91305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75831" y="1740827"/>
            <a:ext cx="550863" cy="58104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BA8C1FA-4FD5-DBF1-1F26-78F089D15BE4}"/>
              </a:ext>
            </a:extLst>
          </p:cNvPr>
          <p:cNvSpPr/>
          <p:nvPr/>
        </p:nvSpPr>
        <p:spPr>
          <a:xfrm>
            <a:off x="9100895" y="2250436"/>
            <a:ext cx="2342958" cy="34806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Overflow="overflow" horzOverflow="overflow" vert="horz" wrap="square" lIns="36000" tIns="45720" rIns="36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600" b="1">
                <a:solidFill>
                  <a:srgbClr val="2C8646"/>
                </a:solidFill>
              </a:rPr>
              <a:t>Attività del preposto formato e consapevole</a:t>
            </a:r>
          </a:p>
        </p:txBody>
      </p:sp>
    </p:spTree>
    <p:extLst>
      <p:ext uri="{BB962C8B-B14F-4D97-AF65-F5344CB8AC3E}">
        <p14:creationId xmlns:p14="http://schemas.microsoft.com/office/powerpoint/2010/main" val="33675794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329973-F89F-38D2-BB25-79B42525D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hink-cell data - do not delete" hidden="1">
            <a:extLst>
              <a:ext uri="{FF2B5EF4-FFF2-40B4-BE49-F238E27FC236}">
                <a16:creationId xmlns:a16="http://schemas.microsoft.com/office/drawing/2014/main" id="{A85DF214-1012-C9DB-26AD-E654D238353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4180706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3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85DF214-1012-C9DB-26AD-E654D23835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" name="CasellaDiTesto 6">
            <a:extLst>
              <a:ext uri="{FF2B5EF4-FFF2-40B4-BE49-F238E27FC236}">
                <a16:creationId xmlns:a16="http://schemas.microsoft.com/office/drawing/2014/main" id="{8CBFFECE-853B-62AD-B7F8-236087469D77}"/>
              </a:ext>
            </a:extLst>
          </p:cNvPr>
          <p:cNvSpPr txBox="1"/>
          <p:nvPr/>
        </p:nvSpPr>
        <p:spPr>
          <a:xfrm>
            <a:off x="8291000" y="1989264"/>
            <a:ext cx="3485722" cy="3912819"/>
          </a:xfrm>
          <a:prstGeom prst="rect">
            <a:avLst/>
          </a:prstGeom>
          <a:solidFill>
            <a:srgbClr val="EBFEDE"/>
          </a:solidFill>
        </p:spPr>
        <p:txBody>
          <a:bodyPr wrap="square" lIns="72000" tIns="576000" rIns="72000" anchor="ctr">
            <a:noAutofit/>
          </a:bodyPr>
          <a:lstStyle/>
          <a:p>
            <a:pPr>
              <a:spcBef>
                <a:spcPts val="600"/>
              </a:spcBef>
            </a:pPr>
            <a:r>
              <a:rPr lang="it-IT" sz="1400" i="1">
                <a:latin typeface="Arial" panose="020B0604020202020204" pitchFamily="34" charset="0"/>
              </a:rPr>
              <a:t>In ragione delle </a:t>
            </a:r>
            <a:r>
              <a:rPr lang="it-IT" sz="1400" b="1" i="1">
                <a:latin typeface="Arial" panose="020B0604020202020204" pitchFamily="34" charset="0"/>
              </a:rPr>
              <a:t>competenze professionali </a:t>
            </a:r>
            <a:r>
              <a:rPr lang="it-IT" sz="1400" i="1">
                <a:latin typeface="Arial" panose="020B0604020202020204" pitchFamily="34" charset="0"/>
              </a:rPr>
              <a:t>e nei </a:t>
            </a:r>
            <a:r>
              <a:rPr lang="it-IT" sz="1400" b="1" i="1">
                <a:latin typeface="Arial" panose="020B0604020202020204" pitchFamily="34" charset="0"/>
              </a:rPr>
              <a:t>limiti</a:t>
            </a:r>
            <a:r>
              <a:rPr lang="it-IT" sz="1400" i="1">
                <a:latin typeface="Arial" panose="020B0604020202020204" pitchFamily="34" charset="0"/>
              </a:rPr>
              <a:t> dei </a:t>
            </a:r>
            <a:r>
              <a:rPr lang="it-IT" sz="1400" b="1" i="1">
                <a:latin typeface="Arial" panose="020B0604020202020204" pitchFamily="34" charset="0"/>
              </a:rPr>
              <a:t>poteri adeguati </a:t>
            </a:r>
            <a:r>
              <a:rPr lang="it-IT" sz="1400" i="1">
                <a:latin typeface="Arial" panose="020B0604020202020204" pitchFamily="34" charset="0"/>
              </a:rPr>
              <a:t>al proprio incarico, il preposto:</a:t>
            </a:r>
            <a:endParaRPr lang="it-IT" sz="1400" b="1" i="1">
              <a:latin typeface="Arial" panose="020B0604020202020204" pitchFamily="34" charset="0"/>
            </a:endParaRP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t-IT" sz="1400" b="1" i="1">
                <a:latin typeface="Arial" panose="020B0604020202020204" pitchFamily="34" charset="0"/>
              </a:rPr>
              <a:t>Supervisiona </a:t>
            </a:r>
            <a:r>
              <a:rPr lang="it-IT" sz="1400" i="1">
                <a:latin typeface="Arial" panose="020B0604020202020204" pitchFamily="34" charset="0"/>
              </a:rPr>
              <a:t>l’attività lavorativa dei lavoratori occupati in cantiere/servizio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t-IT" sz="1400" b="1" i="1">
                <a:latin typeface="Arial" panose="020B0604020202020204" pitchFamily="34" charset="0"/>
              </a:rPr>
              <a:t>Monitora </a:t>
            </a:r>
            <a:r>
              <a:rPr lang="it-IT" sz="1400" i="1">
                <a:latin typeface="Arial" panose="020B0604020202020204" pitchFamily="34" charset="0"/>
              </a:rPr>
              <a:t>la </a:t>
            </a:r>
            <a:r>
              <a:rPr lang="it-IT" sz="1400" b="1" i="1">
                <a:latin typeface="Arial" panose="020B0604020202020204" pitchFamily="34" charset="0"/>
              </a:rPr>
              <a:t>corretta attuazione </a:t>
            </a:r>
            <a:r>
              <a:rPr lang="it-IT" sz="1400" i="1">
                <a:latin typeface="Arial" panose="020B0604020202020204" pitchFamily="34" charset="0"/>
              </a:rPr>
              <a:t>delle direttive del proprio DDL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t-IT" sz="1400" b="1" i="1">
                <a:latin typeface="Arial" panose="020B0604020202020204" pitchFamily="34" charset="0"/>
              </a:rPr>
              <a:t>Controlla l'esecuzione </a:t>
            </a:r>
            <a:r>
              <a:rPr lang="it-IT" sz="1400" i="1">
                <a:latin typeface="Arial" panose="020B0604020202020204" pitchFamily="34" charset="0"/>
              </a:rPr>
              <a:t>delle attività dei lavoratori nel rispetto </a:t>
            </a:r>
            <a:r>
              <a:rPr lang="it-IT" sz="1400" b="1" i="1">
                <a:latin typeface="Arial" panose="020B0604020202020204" pitchFamily="34" charset="0"/>
              </a:rPr>
              <a:t>dell’utilizzo dei DPI </a:t>
            </a:r>
            <a:r>
              <a:rPr lang="it-IT" sz="1400" i="1">
                <a:latin typeface="Arial" panose="020B0604020202020204" pitchFamily="34" charset="0"/>
              </a:rPr>
              <a:t>messi a disposizione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t-IT" sz="1400" b="1" i="1">
                <a:latin typeface="Arial" panose="020B0604020202020204" pitchFamily="34" charset="0"/>
              </a:rPr>
              <a:t>Verifica</a:t>
            </a:r>
            <a:r>
              <a:rPr lang="it-IT" sz="1400" i="1">
                <a:latin typeface="Arial" panose="020B0604020202020204" pitchFamily="34" charset="0"/>
              </a:rPr>
              <a:t> che tutti i lavoratori, in base alle attività svolte, abbiano ricevuto </a:t>
            </a:r>
            <a:r>
              <a:rPr lang="it-IT" sz="1400" b="1" i="1">
                <a:latin typeface="Arial" panose="020B0604020202020204" pitchFamily="34" charset="0"/>
              </a:rPr>
              <a:t>adeguate istruzioni</a:t>
            </a:r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266AA209-DDA7-8448-1A5D-12360D0BDD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376901"/>
            <a:ext cx="11306173" cy="860488"/>
          </a:xfrm>
        </p:spPr>
        <p:txBody>
          <a:bodyPr vert="horz" anchor="t">
            <a:noAutofit/>
          </a:bodyPr>
          <a:lstStyle/>
          <a:p>
            <a:r>
              <a:rPr lang="it-IT" sz="2800">
                <a:latin typeface="Georgia" panose="02040502050405020303" pitchFamily="18" charset="0"/>
                <a:cs typeface="Arial" panose="020B0604020202020204" pitchFamily="34" charset="0"/>
              </a:rPr>
              <a:t>I requisiti essenziali di POS e PMS identificano il preposto come figura chiave per garantire la sicurezza all’interno del cantiere/servizio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FC768E19-C607-75C0-1504-12C1FCB9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6BEA6FBB-4427-122C-BC50-D72E82D0449C}"/>
              </a:ext>
            </a:extLst>
          </p:cNvPr>
          <p:cNvSpPr/>
          <p:nvPr/>
        </p:nvSpPr>
        <p:spPr>
          <a:xfrm>
            <a:off x="1116" y="6173526"/>
            <a:ext cx="12204000" cy="144000"/>
          </a:xfrm>
          <a:prstGeom prst="rect">
            <a:avLst/>
          </a:prstGeom>
          <a:gradFill flip="none" rotWithShape="1">
            <a:gsLst>
              <a:gs pos="43000">
                <a:srgbClr val="00A886">
                  <a:alpha val="58000"/>
                </a:srgbClr>
              </a:gs>
              <a:gs pos="100000">
                <a:srgbClr val="009BDB">
                  <a:alpha val="58000"/>
                </a:srgbClr>
              </a:gs>
              <a:gs pos="25000">
                <a:srgbClr val="E1058D">
                  <a:alpha val="58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2EFB2686-6FE1-A393-AD89-65238079C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12</a:t>
            </a:fld>
            <a:endParaRPr lang="it-IT"/>
          </a:p>
        </p:txBody>
      </p:sp>
      <p:pic>
        <p:nvPicPr>
          <p:cNvPr id="125" name="Immagine 12">
            <a:extLst>
              <a:ext uri="{FF2B5EF4-FFF2-40B4-BE49-F238E27FC236}">
                <a16:creationId xmlns:a16="http://schemas.microsoft.com/office/drawing/2014/main" id="{AA2179C5-B22C-7D23-6239-95E8579754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913" y="6371154"/>
            <a:ext cx="899687" cy="350321"/>
          </a:xfrm>
          <a:prstGeom prst="rect">
            <a:avLst/>
          </a:prstGeom>
        </p:spPr>
      </p:pic>
      <p:sp>
        <p:nvSpPr>
          <p:cNvPr id="40" name="Oval 39">
            <a:extLst>
              <a:ext uri="{FF2B5EF4-FFF2-40B4-BE49-F238E27FC236}">
                <a16:creationId xmlns:a16="http://schemas.microsoft.com/office/drawing/2014/main" id="{3DF9C187-03A0-A99B-7A95-7DF37988670A}"/>
              </a:ext>
            </a:extLst>
          </p:cNvPr>
          <p:cNvSpPr>
            <a:spLocks noChangeAspect="1"/>
          </p:cNvSpPr>
          <p:nvPr/>
        </p:nvSpPr>
        <p:spPr>
          <a:xfrm>
            <a:off x="982112" y="1513498"/>
            <a:ext cx="828000" cy="82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3579722-7031-0928-8AFF-5B40956B2E8E}"/>
              </a:ext>
            </a:extLst>
          </p:cNvPr>
          <p:cNvGrpSpPr/>
          <p:nvPr/>
        </p:nvGrpSpPr>
        <p:grpSpPr>
          <a:xfrm>
            <a:off x="10201020" y="38961"/>
            <a:ext cx="1933253" cy="301988"/>
            <a:chOff x="421326" y="118473"/>
            <a:chExt cx="1933253" cy="301988"/>
          </a:xfrm>
        </p:grpSpPr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41FB6F2C-61DA-1FE6-54B6-B0C06E93C05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5807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1</a:t>
              </a:r>
            </a:p>
          </p:txBody>
        </p:sp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id="{7D6A6A6B-3F92-3767-674A-DB750501C1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4880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2</a:t>
              </a:r>
            </a:p>
          </p:txBody>
        </p: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id="{F66968C7-4E8C-4EFA-5EC7-019715964EB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43953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3</a:t>
              </a:r>
            </a:p>
          </p:txBody>
        </p:sp>
        <p:sp>
          <p:nvSpPr>
            <p:cNvPr id="28" name="Hexagon 27">
              <a:extLst>
                <a:ext uri="{FF2B5EF4-FFF2-40B4-BE49-F238E27FC236}">
                  <a16:creationId xmlns:a16="http://schemas.microsoft.com/office/drawing/2014/main" id="{CE95EDA5-878D-67D9-F756-BAEBFD5F403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13026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4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22E9B03-2D3B-4BB2-D992-E3A49BF548BB}"/>
                </a:ext>
              </a:extLst>
            </p:cNvPr>
            <p:cNvSpPr/>
            <p:nvPr/>
          </p:nvSpPr>
          <p:spPr>
            <a:xfrm>
              <a:off x="1243952" y="118473"/>
              <a:ext cx="1110627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8AC1556B-2E35-F1E3-FD32-804A008F43C0}"/>
                </a:ext>
              </a:extLst>
            </p:cNvPr>
            <p:cNvSpPr/>
            <p:nvPr/>
          </p:nvSpPr>
          <p:spPr>
            <a:xfrm>
              <a:off x="421326" y="118473"/>
              <a:ext cx="453553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50" name="Oval 49">
            <a:extLst>
              <a:ext uri="{FF2B5EF4-FFF2-40B4-BE49-F238E27FC236}">
                <a16:creationId xmlns:a16="http://schemas.microsoft.com/office/drawing/2014/main" id="{C703EA46-BF1F-EEB6-5352-FD7F75327E7D}"/>
              </a:ext>
            </a:extLst>
          </p:cNvPr>
          <p:cNvSpPr>
            <a:spLocks noChangeAspect="1"/>
          </p:cNvSpPr>
          <p:nvPr/>
        </p:nvSpPr>
        <p:spPr>
          <a:xfrm>
            <a:off x="982112" y="1513498"/>
            <a:ext cx="828000" cy="82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C4EE114-2DF5-4F54-1F98-BB7E2251B17C}"/>
              </a:ext>
            </a:extLst>
          </p:cNvPr>
          <p:cNvSpPr txBox="1"/>
          <p:nvPr/>
        </p:nvSpPr>
        <p:spPr>
          <a:xfrm>
            <a:off x="479425" y="1304925"/>
            <a:ext cx="66624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i="1">
                <a:latin typeface="Arial" panose="020B0604020202020204" pitchFamily="34" charset="0"/>
                <a:cs typeface="Arial" panose="020B0604020202020204" pitchFamily="34" charset="0"/>
              </a:rPr>
              <a:t>POS e PMS definiscono requisiti obbligatori per la sicurezza dei lavoratori … </a:t>
            </a:r>
            <a:endParaRPr lang="it-IT" sz="1600" b="1" i="1" strike="sngStrik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26EDF10-655A-9140-85D9-96E63A810B31}"/>
              </a:ext>
            </a:extLst>
          </p:cNvPr>
          <p:cNvSpPr txBox="1"/>
          <p:nvPr/>
        </p:nvSpPr>
        <p:spPr>
          <a:xfrm>
            <a:off x="7853947" y="1304925"/>
            <a:ext cx="3949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i="1">
                <a:latin typeface="Arial" panose="020B0604020202020204" pitchFamily="34" charset="0"/>
                <a:cs typeface="Arial" panose="020B0604020202020204" pitchFamily="34" charset="0"/>
              </a:rPr>
              <a:t>… e affidano al </a:t>
            </a:r>
            <a:r>
              <a:rPr lang="it-IT" sz="1400" b="1" i="1">
                <a:solidFill>
                  <a:srgbClr val="4DC2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preposto</a:t>
            </a:r>
            <a:r>
              <a:rPr lang="it-IT" sz="1400" b="1" i="1">
                <a:latin typeface="Arial" panose="020B0604020202020204" pitchFamily="34" charset="0"/>
                <a:cs typeface="Arial" panose="020B0604020202020204" pitchFamily="34" charset="0"/>
              </a:rPr>
              <a:t> la supervisione e il controllo sull'esecuzione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01901432-ECCA-788B-7186-762C9A1B9C76}"/>
              </a:ext>
            </a:extLst>
          </p:cNvPr>
          <p:cNvSpPr/>
          <p:nvPr/>
        </p:nvSpPr>
        <p:spPr>
          <a:xfrm>
            <a:off x="844738" y="1612702"/>
            <a:ext cx="6790872" cy="4407098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rIns="108000" bIns="45720" rtlCol="0" anchor="t"/>
          <a:lstStyle/>
          <a:p>
            <a:pPr algn="ctr">
              <a:spcAft>
                <a:spcPts val="300"/>
              </a:spcAft>
            </a:pPr>
            <a:r>
              <a:rPr lang="it-IT" sz="16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 (Piano Operativo di Sicurezza) – Cantieri </a:t>
            </a:r>
          </a:p>
          <a:p>
            <a:pPr algn="ctr">
              <a:spcAft>
                <a:spcPts val="300"/>
              </a:spcAft>
            </a:pPr>
            <a:r>
              <a:rPr lang="it-IT" sz="1600" b="1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PMS</a:t>
            </a:r>
            <a:r>
              <a:rPr kumimoji="0" lang="it-IT" sz="16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(Piano Misure Sicurezza) – Servizi </a:t>
            </a:r>
            <a:endParaRPr lang="it-IT" sz="1600" b="1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4000" indent="-144000" algn="just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400" b="1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 chiave</a:t>
            </a:r>
            <a:r>
              <a:rPr lang="it-IT" sz="1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Identificazione e selezione delle figure chiave della sicurezza legate alla gestione delle emergenze (dirigenti, </a:t>
            </a:r>
            <a:r>
              <a:rPr lang="it-IT" sz="1600" b="1" i="1">
                <a:solidFill>
                  <a:srgbClr val="00A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preposti</a:t>
            </a:r>
            <a:r>
              <a:rPr lang="it-IT" sz="1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addetti antincendio, primo soccorso, numeri utili e procedure da seguire) </a:t>
            </a:r>
            <a:endParaRPr lang="it-IT" sz="1400" b="1" i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4000" indent="-1440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400" b="1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Descrizione dell’attività e delle lavorazioni: </a:t>
            </a:r>
            <a:r>
              <a:rPr lang="it-IT" sz="1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Specifica delle singole attività che l'impresa eseguirà in cantiere/servizio, comprese modalità organizzative e turni di lavoro, ed elenco di macchine, attrezzature e impianti utilizzati</a:t>
            </a:r>
          </a:p>
          <a:p>
            <a:pPr marL="144000" indent="-1440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400" b="1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Misure preventive e protettive</a:t>
            </a:r>
            <a:r>
              <a:rPr lang="it-IT" sz="1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Identificazione dei rischi legati alle lavorazioni e </a:t>
            </a:r>
            <a:r>
              <a:rPr lang="it-IT" sz="1400" b="1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definizione delle corrette misure preventive e protettive di sicurezza </a:t>
            </a:r>
            <a:r>
              <a:rPr lang="it-IT" sz="1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 adottare (i.e. piano di emergenza) ed elenco dei DPI (Dispositivi di Protezione Individuale) necessari, in complementarietà con PSC/DUVRI</a:t>
            </a:r>
          </a:p>
          <a:p>
            <a:pPr marL="144000" indent="-1440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400" b="1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Formazione e informazione: </a:t>
            </a:r>
            <a:r>
              <a:rPr lang="it-IT" sz="1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Indicazione della formazione dei singoli lavoratori sui rischi specifici di cantiere/servizio dei lavoratori occupati in cantiere/servizio sulla gestione di situazioni di pericolo e il coretto utilizzo della strumentistica di cantiere/servizio</a:t>
            </a:r>
          </a:p>
        </p:txBody>
      </p:sp>
      <p:pic>
        <p:nvPicPr>
          <p:cNvPr id="75" name="Immagine 2">
            <a:extLst>
              <a:ext uri="{FF2B5EF4-FFF2-40B4-BE49-F238E27FC236}">
                <a16:creationId xmlns:a16="http://schemas.microsoft.com/office/drawing/2014/main" id="{A29054B7-7942-EF1D-71A4-0907E8B60DF8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15" r="54123"/>
          <a:stretch/>
        </p:blipFill>
        <p:spPr>
          <a:xfrm>
            <a:off x="388487" y="1548929"/>
            <a:ext cx="531926" cy="765895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447F834A-83EB-1178-33FA-CEE943EB8AD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6914" y="1748477"/>
            <a:ext cx="521966" cy="619835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B522337F-06A0-2C70-E0E8-7E1F83902D60}"/>
              </a:ext>
            </a:extLst>
          </p:cNvPr>
          <p:cNvGrpSpPr/>
          <p:nvPr/>
        </p:nvGrpSpPr>
        <p:grpSpPr>
          <a:xfrm>
            <a:off x="8610600" y="2055061"/>
            <a:ext cx="523767" cy="523767"/>
            <a:chOff x="505001" y="3187931"/>
            <a:chExt cx="523767" cy="523767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11A21A3B-C376-CB59-D0EC-2DE072A0C9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5001" y="3187931"/>
              <a:ext cx="523767" cy="523767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2C8646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t-IT"/>
            </a:p>
          </p:txBody>
        </p:sp>
        <p:pic>
          <p:nvPicPr>
            <p:cNvPr id="14" name="Graphic 13" descr="Thumbs up sign outline">
              <a:extLst>
                <a:ext uri="{FF2B5EF4-FFF2-40B4-BE49-F238E27FC236}">
                  <a16:creationId xmlns:a16="http://schemas.microsoft.com/office/drawing/2014/main" id="{DF412355-17D5-63C1-D3F0-EFA53867C59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66699" y="3232948"/>
              <a:ext cx="400370" cy="400370"/>
            </a:xfrm>
            <a:prstGeom prst="rect">
              <a:avLst/>
            </a:prstGeom>
          </p:spPr>
        </p:pic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1A6CB160-A530-9DCF-B703-CAC40B80DEEA}"/>
              </a:ext>
            </a:extLst>
          </p:cNvPr>
          <p:cNvSpPr/>
          <p:nvPr/>
        </p:nvSpPr>
        <p:spPr>
          <a:xfrm>
            <a:off x="9100895" y="2104132"/>
            <a:ext cx="2342958" cy="34806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Overflow="overflow" horzOverflow="overflow" vert="horz" wrap="square" lIns="36000" tIns="45720" rIns="36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it-IT" sz="1600" b="1">
                <a:solidFill>
                  <a:srgbClr val="2C8646"/>
                </a:solidFill>
              </a:rPr>
              <a:t>Attività del preposto formato e consapevole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CD4B99F-806B-01B4-140A-D263B4C5F27B}"/>
              </a:ext>
            </a:extLst>
          </p:cNvPr>
          <p:cNvGrpSpPr>
            <a:grpSpLocks noChangeAspect="1"/>
          </p:cNvGrpSpPr>
          <p:nvPr/>
        </p:nvGrpSpPr>
        <p:grpSpPr>
          <a:xfrm>
            <a:off x="7804551" y="3435570"/>
            <a:ext cx="405089" cy="812130"/>
            <a:chOff x="6216368" y="2671695"/>
            <a:chExt cx="515638" cy="1033763"/>
          </a:xfrm>
        </p:grpSpPr>
        <p:sp>
          <p:nvSpPr>
            <p:cNvPr id="20" name="Arrow: Chevron 19">
              <a:extLst>
                <a:ext uri="{FF2B5EF4-FFF2-40B4-BE49-F238E27FC236}">
                  <a16:creationId xmlns:a16="http://schemas.microsoft.com/office/drawing/2014/main" id="{AA8D849D-27B4-D524-F77C-D6BC42658D3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93280" y="2671695"/>
              <a:ext cx="438726" cy="1033763"/>
            </a:xfrm>
            <a:prstGeom prst="chevron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9412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18824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28237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37649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47061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56473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65886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75298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88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21" name="Arrow: Chevron 20">
              <a:extLst>
                <a:ext uri="{FF2B5EF4-FFF2-40B4-BE49-F238E27FC236}">
                  <a16:creationId xmlns:a16="http://schemas.microsoft.com/office/drawing/2014/main" id="{46A6F6CE-F23D-FF8E-20D0-0AFE42C8792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16368" y="2834434"/>
              <a:ext cx="300593" cy="708283"/>
            </a:xfrm>
            <a:prstGeom prst="chevron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9412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18824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28237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37649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47061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56473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65886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75298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88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61307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8175D8-7875-1885-AB65-F3F443BF92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hink-cell data - do not delete" hidden="1">
            <a:extLst>
              <a:ext uri="{FF2B5EF4-FFF2-40B4-BE49-F238E27FC236}">
                <a16:creationId xmlns:a16="http://schemas.microsoft.com/office/drawing/2014/main" id="{174E8332-44C9-A43A-2CEF-FDECAB65435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64836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3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74E8332-44C9-A43A-2CEF-FDECAB6543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olo 4">
            <a:extLst>
              <a:ext uri="{FF2B5EF4-FFF2-40B4-BE49-F238E27FC236}">
                <a16:creationId xmlns:a16="http://schemas.microsoft.com/office/drawing/2014/main" id="{89A95C67-BA7C-F14F-518A-678E43364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376901"/>
            <a:ext cx="11306173" cy="860488"/>
          </a:xfrm>
        </p:spPr>
        <p:txBody>
          <a:bodyPr vert="horz" anchor="t">
            <a:noAutofit/>
          </a:bodyPr>
          <a:lstStyle/>
          <a:p>
            <a:r>
              <a:rPr lang="it-IT" sz="2800">
                <a:latin typeface="Georgia" panose="02040502050405020303" pitchFamily="18" charset="0"/>
                <a:cs typeface="Arial" panose="020B0604020202020204" pitchFamily="34" charset="0"/>
              </a:rPr>
              <a:t>La cultura della segnalazione si origina nel lavoratore; il preposto, attraverso il proprio esempio, ne facilita e promuove lo sviluppo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B0668A13-BC66-2E6D-64DC-4375E9B7C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AB45CA42-E598-6F69-1601-A66F3EC1F852}"/>
              </a:ext>
            </a:extLst>
          </p:cNvPr>
          <p:cNvSpPr/>
          <p:nvPr/>
        </p:nvSpPr>
        <p:spPr>
          <a:xfrm>
            <a:off x="1116" y="6173526"/>
            <a:ext cx="12204000" cy="144000"/>
          </a:xfrm>
          <a:prstGeom prst="rect">
            <a:avLst/>
          </a:prstGeom>
          <a:gradFill flip="none" rotWithShape="1">
            <a:gsLst>
              <a:gs pos="43000">
                <a:srgbClr val="00A886">
                  <a:alpha val="58000"/>
                </a:srgbClr>
              </a:gs>
              <a:gs pos="100000">
                <a:srgbClr val="009BDB">
                  <a:alpha val="58000"/>
                </a:srgbClr>
              </a:gs>
              <a:gs pos="25000">
                <a:srgbClr val="E1058D">
                  <a:alpha val="58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06ADDC7A-6FB3-096A-A9AA-ECC862B11F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13</a:t>
            </a:fld>
            <a:endParaRPr lang="it-IT"/>
          </a:p>
        </p:txBody>
      </p:sp>
      <p:pic>
        <p:nvPicPr>
          <p:cNvPr id="125" name="Immagine 12">
            <a:extLst>
              <a:ext uri="{FF2B5EF4-FFF2-40B4-BE49-F238E27FC236}">
                <a16:creationId xmlns:a16="http://schemas.microsoft.com/office/drawing/2014/main" id="{511BC19F-8327-5F37-3715-A163176D9B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913" y="6371154"/>
            <a:ext cx="899687" cy="350321"/>
          </a:xfrm>
          <a:prstGeom prst="rect">
            <a:avLst/>
          </a:prstGeom>
        </p:spPr>
      </p:pic>
      <p:sp>
        <p:nvSpPr>
          <p:cNvPr id="40" name="Oval 39">
            <a:extLst>
              <a:ext uri="{FF2B5EF4-FFF2-40B4-BE49-F238E27FC236}">
                <a16:creationId xmlns:a16="http://schemas.microsoft.com/office/drawing/2014/main" id="{556429F8-40EA-531D-51C8-DB858F7B56D8}"/>
              </a:ext>
            </a:extLst>
          </p:cNvPr>
          <p:cNvSpPr>
            <a:spLocks noChangeAspect="1"/>
          </p:cNvSpPr>
          <p:nvPr/>
        </p:nvSpPr>
        <p:spPr>
          <a:xfrm>
            <a:off x="982112" y="1513498"/>
            <a:ext cx="828000" cy="82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6EC0C3A-0173-F2F5-9BC1-BAAD55FFE698}"/>
              </a:ext>
            </a:extLst>
          </p:cNvPr>
          <p:cNvGrpSpPr/>
          <p:nvPr/>
        </p:nvGrpSpPr>
        <p:grpSpPr>
          <a:xfrm>
            <a:off x="10201020" y="38961"/>
            <a:ext cx="1933253" cy="301988"/>
            <a:chOff x="421326" y="118473"/>
            <a:chExt cx="1933253" cy="301988"/>
          </a:xfrm>
        </p:grpSpPr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BC539D27-6FF0-14F5-FD25-B14D340FA7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5807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1</a:t>
              </a:r>
            </a:p>
          </p:txBody>
        </p:sp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id="{0A299FB0-30E4-C305-657F-050156C40C0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4880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2</a:t>
              </a:r>
            </a:p>
          </p:txBody>
        </p: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id="{E5340AFC-7DCC-3F35-3456-08BEF983B19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43953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3</a:t>
              </a:r>
            </a:p>
          </p:txBody>
        </p:sp>
        <p:sp>
          <p:nvSpPr>
            <p:cNvPr id="28" name="Hexagon 27">
              <a:extLst>
                <a:ext uri="{FF2B5EF4-FFF2-40B4-BE49-F238E27FC236}">
                  <a16:creationId xmlns:a16="http://schemas.microsoft.com/office/drawing/2014/main" id="{03C935F6-76AC-19C2-2358-600A7E17C8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13026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4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54B7433-2858-206E-FD49-9E38ED1F1B15}"/>
                </a:ext>
              </a:extLst>
            </p:cNvPr>
            <p:cNvSpPr/>
            <p:nvPr/>
          </p:nvSpPr>
          <p:spPr>
            <a:xfrm>
              <a:off x="1243952" y="118473"/>
              <a:ext cx="1110627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9A1D72B4-8599-B399-504B-183B6E483A53}"/>
                </a:ext>
              </a:extLst>
            </p:cNvPr>
            <p:cNvSpPr/>
            <p:nvPr/>
          </p:nvSpPr>
          <p:spPr>
            <a:xfrm>
              <a:off x="421326" y="118473"/>
              <a:ext cx="453553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id="{91DA47FC-D6C3-6521-A61E-CA2767F020D6}"/>
              </a:ext>
            </a:extLst>
          </p:cNvPr>
          <p:cNvSpPr txBox="1"/>
          <p:nvPr/>
        </p:nvSpPr>
        <p:spPr>
          <a:xfrm>
            <a:off x="7230483" y="1304925"/>
            <a:ext cx="4581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i="1">
                <a:latin typeface="Arial" panose="020B0604020202020204" pitchFamily="34" charset="0"/>
                <a:cs typeface="Arial" panose="020B0604020202020204" pitchFamily="34" charset="0"/>
              </a:rPr>
              <a:t>Il </a:t>
            </a:r>
            <a:r>
              <a:rPr lang="it-IT" sz="1400" b="1" i="1">
                <a:solidFill>
                  <a:srgbClr val="4DC2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preposto</a:t>
            </a:r>
            <a:r>
              <a:rPr lang="it-IT" sz="1400" b="1" i="1">
                <a:latin typeface="Arial" panose="020B0604020202020204" pitchFamily="34" charset="0"/>
                <a:cs typeface="Arial" panose="020B0604020202020204" pitchFamily="34" charset="0"/>
              </a:rPr>
              <a:t> ha il compito di sensibilizzare i lavoratori, diffondendo la cultura della segnalazione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4BC859A-B603-F144-C4D3-2AEEB71D25B0}"/>
              </a:ext>
            </a:extLst>
          </p:cNvPr>
          <p:cNvGrpSpPr>
            <a:grpSpLocks noChangeAspect="1"/>
          </p:cNvGrpSpPr>
          <p:nvPr/>
        </p:nvGrpSpPr>
        <p:grpSpPr>
          <a:xfrm>
            <a:off x="1144805" y="1655705"/>
            <a:ext cx="4203101" cy="4010067"/>
            <a:chOff x="1575111" y="2310482"/>
            <a:chExt cx="3180075" cy="3034025"/>
          </a:xfrm>
        </p:grpSpPr>
        <p:grpSp>
          <p:nvGrpSpPr>
            <p:cNvPr id="6" name="Group 51">
              <a:extLst>
                <a:ext uri="{FF2B5EF4-FFF2-40B4-BE49-F238E27FC236}">
                  <a16:creationId xmlns:a16="http://schemas.microsoft.com/office/drawing/2014/main" id="{2C8436E6-20C2-5642-1391-570C24DFC04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18704862">
              <a:off x="1717792" y="2329853"/>
              <a:ext cx="3034025" cy="2995284"/>
              <a:chOff x="3600" y="1906"/>
              <a:chExt cx="1049" cy="972"/>
            </a:xfrm>
          </p:grpSpPr>
          <p:sp>
            <p:nvSpPr>
              <p:cNvPr id="7" name="Freeform 34">
                <a:extLst>
                  <a:ext uri="{FF2B5EF4-FFF2-40B4-BE49-F238E27FC236}">
                    <a16:creationId xmlns:a16="http://schemas.microsoft.com/office/drawing/2014/main" id="{89DCC003-0E74-5A28-BF1F-DC4D755EFA4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71" y="1906"/>
                <a:ext cx="566" cy="430"/>
              </a:xfrm>
              <a:custGeom>
                <a:avLst/>
                <a:gdLst>
                  <a:gd name="T0" fmla="*/ 887 w 361"/>
                  <a:gd name="T1" fmla="*/ 202 h 296"/>
                  <a:gd name="T2" fmla="*/ 693 w 361"/>
                  <a:gd name="T3" fmla="*/ 0 h 296"/>
                  <a:gd name="T4" fmla="*/ 693 w 361"/>
                  <a:gd name="T5" fmla="*/ 90 h 296"/>
                  <a:gd name="T6" fmla="*/ 0 w 361"/>
                  <a:gd name="T7" fmla="*/ 612 h 296"/>
                  <a:gd name="T8" fmla="*/ 122 w 361"/>
                  <a:gd name="T9" fmla="*/ 523 h 296"/>
                  <a:gd name="T10" fmla="*/ 263 w 361"/>
                  <a:gd name="T11" fmla="*/ 625 h 296"/>
                  <a:gd name="T12" fmla="*/ 315 w 361"/>
                  <a:gd name="T13" fmla="*/ 511 h 296"/>
                  <a:gd name="T14" fmla="*/ 693 w 361"/>
                  <a:gd name="T15" fmla="*/ 317 h 296"/>
                  <a:gd name="T16" fmla="*/ 693 w 361"/>
                  <a:gd name="T17" fmla="*/ 402 h 296"/>
                  <a:gd name="T18" fmla="*/ 887 w 361"/>
                  <a:gd name="T19" fmla="*/ 202 h 29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61"/>
                  <a:gd name="T31" fmla="*/ 0 h 296"/>
                  <a:gd name="T32" fmla="*/ 361 w 361"/>
                  <a:gd name="T33" fmla="*/ 296 h 29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61" h="296">
                    <a:moveTo>
                      <a:pt x="361" y="96"/>
                    </a:moveTo>
                    <a:cubicBezTo>
                      <a:pt x="282" y="0"/>
                      <a:pt x="282" y="0"/>
                      <a:pt x="282" y="0"/>
                    </a:cubicBezTo>
                    <a:cubicBezTo>
                      <a:pt x="282" y="43"/>
                      <a:pt x="282" y="43"/>
                      <a:pt x="282" y="43"/>
                    </a:cubicBezTo>
                    <a:cubicBezTo>
                      <a:pt x="139" y="46"/>
                      <a:pt x="21" y="152"/>
                      <a:pt x="0" y="290"/>
                    </a:cubicBezTo>
                    <a:cubicBezTo>
                      <a:pt x="50" y="248"/>
                      <a:pt x="50" y="248"/>
                      <a:pt x="50" y="248"/>
                    </a:cubicBezTo>
                    <a:cubicBezTo>
                      <a:pt x="107" y="296"/>
                      <a:pt x="107" y="296"/>
                      <a:pt x="107" y="296"/>
                    </a:cubicBezTo>
                    <a:cubicBezTo>
                      <a:pt x="111" y="278"/>
                      <a:pt x="118" y="259"/>
                      <a:pt x="128" y="242"/>
                    </a:cubicBezTo>
                    <a:cubicBezTo>
                      <a:pt x="161" y="185"/>
                      <a:pt x="220" y="152"/>
                      <a:pt x="282" y="150"/>
                    </a:cubicBezTo>
                    <a:cubicBezTo>
                      <a:pt x="282" y="191"/>
                      <a:pt x="282" y="191"/>
                      <a:pt x="282" y="191"/>
                    </a:cubicBezTo>
                    <a:lnTo>
                      <a:pt x="361" y="96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it-IT" sz="1600"/>
              </a:p>
            </p:txBody>
          </p:sp>
          <p:sp>
            <p:nvSpPr>
              <p:cNvPr id="8" name="Freeform 35">
                <a:extLst>
                  <a:ext uri="{FF2B5EF4-FFF2-40B4-BE49-F238E27FC236}">
                    <a16:creationId xmlns:a16="http://schemas.microsoft.com/office/drawing/2014/main" id="{395C7C96-3289-8C4C-4EBD-4CBCCB29339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12" y="2453"/>
                <a:ext cx="565" cy="425"/>
              </a:xfrm>
              <a:custGeom>
                <a:avLst/>
                <a:gdLst>
                  <a:gd name="T0" fmla="*/ 884 w 361"/>
                  <a:gd name="T1" fmla="*/ 17 h 293"/>
                  <a:gd name="T2" fmla="*/ 764 w 361"/>
                  <a:gd name="T3" fmla="*/ 102 h 293"/>
                  <a:gd name="T4" fmla="*/ 620 w 361"/>
                  <a:gd name="T5" fmla="*/ 0 h 293"/>
                  <a:gd name="T6" fmla="*/ 571 w 361"/>
                  <a:gd name="T7" fmla="*/ 107 h 293"/>
                  <a:gd name="T8" fmla="*/ 194 w 361"/>
                  <a:gd name="T9" fmla="*/ 303 h 293"/>
                  <a:gd name="T10" fmla="*/ 194 w 361"/>
                  <a:gd name="T11" fmla="*/ 215 h 293"/>
                  <a:gd name="T12" fmla="*/ 0 w 361"/>
                  <a:gd name="T13" fmla="*/ 416 h 293"/>
                  <a:gd name="T14" fmla="*/ 194 w 361"/>
                  <a:gd name="T15" fmla="*/ 616 h 293"/>
                  <a:gd name="T16" fmla="*/ 194 w 361"/>
                  <a:gd name="T17" fmla="*/ 528 h 293"/>
                  <a:gd name="T18" fmla="*/ 884 w 361"/>
                  <a:gd name="T19" fmla="*/ 17 h 29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61"/>
                  <a:gd name="T31" fmla="*/ 0 h 293"/>
                  <a:gd name="T32" fmla="*/ 361 w 361"/>
                  <a:gd name="T33" fmla="*/ 293 h 29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61" h="293">
                    <a:moveTo>
                      <a:pt x="361" y="8"/>
                    </a:moveTo>
                    <a:cubicBezTo>
                      <a:pt x="312" y="48"/>
                      <a:pt x="312" y="48"/>
                      <a:pt x="312" y="48"/>
                    </a:cubicBezTo>
                    <a:cubicBezTo>
                      <a:pt x="253" y="0"/>
                      <a:pt x="253" y="0"/>
                      <a:pt x="253" y="0"/>
                    </a:cubicBezTo>
                    <a:cubicBezTo>
                      <a:pt x="249" y="18"/>
                      <a:pt x="243" y="35"/>
                      <a:pt x="233" y="51"/>
                    </a:cubicBezTo>
                    <a:cubicBezTo>
                      <a:pt x="200" y="109"/>
                      <a:pt x="141" y="142"/>
                      <a:pt x="79" y="144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79" y="293"/>
                      <a:pt x="79" y="293"/>
                      <a:pt x="79" y="293"/>
                    </a:cubicBezTo>
                    <a:cubicBezTo>
                      <a:pt x="79" y="251"/>
                      <a:pt x="79" y="251"/>
                      <a:pt x="79" y="251"/>
                    </a:cubicBezTo>
                    <a:cubicBezTo>
                      <a:pt x="221" y="248"/>
                      <a:pt x="338" y="144"/>
                      <a:pt x="361" y="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it-IT" sz="1600"/>
              </a:p>
            </p:txBody>
          </p:sp>
          <p:sp>
            <p:nvSpPr>
              <p:cNvPr id="9" name="Freeform 36">
                <a:extLst>
                  <a:ext uri="{FF2B5EF4-FFF2-40B4-BE49-F238E27FC236}">
                    <a16:creationId xmlns:a16="http://schemas.microsoft.com/office/drawing/2014/main" id="{C7B435DF-02ED-35C2-97C9-6E95E0D37EA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90" y="1975"/>
                <a:ext cx="459" cy="522"/>
              </a:xfrm>
              <a:custGeom>
                <a:avLst/>
                <a:gdLst>
                  <a:gd name="T0" fmla="*/ 616 w 293"/>
                  <a:gd name="T1" fmla="*/ 590 h 360"/>
                  <a:gd name="T2" fmla="*/ 20 w 293"/>
                  <a:gd name="T3" fmla="*/ 0 h 360"/>
                  <a:gd name="T4" fmla="*/ 117 w 293"/>
                  <a:gd name="T5" fmla="*/ 103 h 360"/>
                  <a:gd name="T6" fmla="*/ 0 w 293"/>
                  <a:gd name="T7" fmla="*/ 225 h 360"/>
                  <a:gd name="T8" fmla="*/ 125 w 293"/>
                  <a:gd name="T9" fmla="*/ 267 h 360"/>
                  <a:gd name="T10" fmla="*/ 354 w 293"/>
                  <a:gd name="T11" fmla="*/ 590 h 360"/>
                  <a:gd name="T12" fmla="*/ 251 w 293"/>
                  <a:gd name="T13" fmla="*/ 590 h 360"/>
                  <a:gd name="T14" fmla="*/ 486 w 293"/>
                  <a:gd name="T15" fmla="*/ 757 h 360"/>
                  <a:gd name="T16" fmla="*/ 719 w 293"/>
                  <a:gd name="T17" fmla="*/ 590 h 360"/>
                  <a:gd name="T18" fmla="*/ 616 w 293"/>
                  <a:gd name="T19" fmla="*/ 590 h 36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93"/>
                  <a:gd name="T31" fmla="*/ 0 h 360"/>
                  <a:gd name="T32" fmla="*/ 293 w 293"/>
                  <a:gd name="T33" fmla="*/ 360 h 36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93" h="360">
                    <a:moveTo>
                      <a:pt x="251" y="281"/>
                    </a:moveTo>
                    <a:cubicBezTo>
                      <a:pt x="247" y="140"/>
                      <a:pt x="143" y="23"/>
                      <a:pt x="8" y="0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17" y="111"/>
                      <a:pt x="35" y="118"/>
                      <a:pt x="51" y="127"/>
                    </a:cubicBezTo>
                    <a:cubicBezTo>
                      <a:pt x="108" y="160"/>
                      <a:pt x="141" y="219"/>
                      <a:pt x="144" y="281"/>
                    </a:cubicBezTo>
                    <a:cubicBezTo>
                      <a:pt x="102" y="281"/>
                      <a:pt x="102" y="281"/>
                      <a:pt x="102" y="281"/>
                    </a:cubicBezTo>
                    <a:cubicBezTo>
                      <a:pt x="198" y="360"/>
                      <a:pt x="198" y="360"/>
                      <a:pt x="198" y="360"/>
                    </a:cubicBezTo>
                    <a:cubicBezTo>
                      <a:pt x="293" y="281"/>
                      <a:pt x="293" y="281"/>
                      <a:pt x="293" y="281"/>
                    </a:cubicBezTo>
                    <a:lnTo>
                      <a:pt x="251" y="281"/>
                    </a:lnTo>
                    <a:close/>
                  </a:path>
                </a:pathLst>
              </a:custGeom>
              <a:solidFill>
                <a:srgbClr val="4472C4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it-IT" sz="1600"/>
              </a:p>
            </p:txBody>
          </p:sp>
          <p:sp>
            <p:nvSpPr>
              <p:cNvPr id="11" name="Freeform 37">
                <a:extLst>
                  <a:ext uri="{FF2B5EF4-FFF2-40B4-BE49-F238E27FC236}">
                    <a16:creationId xmlns:a16="http://schemas.microsoft.com/office/drawing/2014/main" id="{EB22C5E4-CB07-CE31-C83A-8940316BFCC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00" y="2287"/>
                <a:ext cx="461" cy="525"/>
              </a:xfrm>
              <a:custGeom>
                <a:avLst/>
                <a:gdLst>
                  <a:gd name="T0" fmla="*/ 720 w 295"/>
                  <a:gd name="T1" fmla="*/ 537 h 361"/>
                  <a:gd name="T2" fmla="*/ 591 w 295"/>
                  <a:gd name="T3" fmla="*/ 493 h 361"/>
                  <a:gd name="T4" fmla="*/ 364 w 295"/>
                  <a:gd name="T5" fmla="*/ 167 h 361"/>
                  <a:gd name="T6" fmla="*/ 466 w 295"/>
                  <a:gd name="T7" fmla="*/ 167 h 361"/>
                  <a:gd name="T8" fmla="*/ 234 w 295"/>
                  <a:gd name="T9" fmla="*/ 0 h 361"/>
                  <a:gd name="T10" fmla="*/ 0 w 295"/>
                  <a:gd name="T11" fmla="*/ 167 h 361"/>
                  <a:gd name="T12" fmla="*/ 103 w 295"/>
                  <a:gd name="T13" fmla="*/ 167 h 361"/>
                  <a:gd name="T14" fmla="*/ 691 w 295"/>
                  <a:gd name="T15" fmla="*/ 764 h 361"/>
                  <a:gd name="T16" fmla="*/ 599 w 295"/>
                  <a:gd name="T17" fmla="*/ 666 h 361"/>
                  <a:gd name="T18" fmla="*/ 720 w 295"/>
                  <a:gd name="T19" fmla="*/ 537 h 36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95"/>
                  <a:gd name="T31" fmla="*/ 0 h 361"/>
                  <a:gd name="T32" fmla="*/ 295 w 295"/>
                  <a:gd name="T33" fmla="*/ 361 h 36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95" h="361">
                    <a:moveTo>
                      <a:pt x="295" y="254"/>
                    </a:moveTo>
                    <a:cubicBezTo>
                      <a:pt x="277" y="250"/>
                      <a:pt x="259" y="243"/>
                      <a:pt x="242" y="233"/>
                    </a:cubicBezTo>
                    <a:cubicBezTo>
                      <a:pt x="185" y="200"/>
                      <a:pt x="152" y="141"/>
                      <a:pt x="149" y="79"/>
                    </a:cubicBezTo>
                    <a:cubicBezTo>
                      <a:pt x="191" y="79"/>
                      <a:pt x="191" y="79"/>
                      <a:pt x="191" y="79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42" y="79"/>
                      <a:pt x="42" y="79"/>
                      <a:pt x="42" y="79"/>
                    </a:cubicBezTo>
                    <a:cubicBezTo>
                      <a:pt x="46" y="220"/>
                      <a:pt x="148" y="336"/>
                      <a:pt x="283" y="361"/>
                    </a:cubicBezTo>
                    <a:cubicBezTo>
                      <a:pt x="245" y="315"/>
                      <a:pt x="245" y="315"/>
                      <a:pt x="245" y="315"/>
                    </a:cubicBezTo>
                    <a:lnTo>
                      <a:pt x="295" y="254"/>
                    </a:lnTo>
                    <a:close/>
                  </a:path>
                </a:pathLst>
              </a:custGeom>
              <a:solidFill>
                <a:srgbClr val="4472C4"/>
              </a:solidFill>
              <a:ln w="3175" cap="flat" cmpd="sng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it-IT" sz="1600"/>
              </a:p>
            </p:txBody>
          </p:sp>
        </p:grpSp>
        <p:sp>
          <p:nvSpPr>
            <p:cNvPr id="12" name="CasellaDiTesto 17">
              <a:extLst>
                <a:ext uri="{FF2B5EF4-FFF2-40B4-BE49-F238E27FC236}">
                  <a16:creationId xmlns:a16="http://schemas.microsoft.com/office/drawing/2014/main" id="{1ACA9F43-0EF9-CE87-60D7-6D3CA602AAFB}"/>
                </a:ext>
              </a:extLst>
            </p:cNvPr>
            <p:cNvSpPr txBox="1"/>
            <p:nvPr/>
          </p:nvSpPr>
          <p:spPr>
            <a:xfrm>
              <a:off x="2605314" y="2633933"/>
              <a:ext cx="1352999" cy="358627"/>
            </a:xfrm>
            <a:prstGeom prst="rect">
              <a:avLst/>
            </a:prstGeom>
            <a:noFill/>
          </p:spPr>
          <p:txBody>
            <a:bodyPr wrap="square" tIns="0" rIns="36000" bIns="0" anchor="ctr">
              <a:noAutofit/>
            </a:bodyPr>
            <a:lstStyle/>
            <a:p>
              <a:pPr algn="ctr"/>
              <a:r>
                <a:rPr lang="it-IT" sz="1600" b="1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Segnalazione near miss</a:t>
              </a:r>
              <a:endParaRPr lang="it-IT" sz="16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CasellaDiTesto 17">
              <a:extLst>
                <a:ext uri="{FF2B5EF4-FFF2-40B4-BE49-F238E27FC236}">
                  <a16:creationId xmlns:a16="http://schemas.microsoft.com/office/drawing/2014/main" id="{C46369E8-111A-BDF8-587D-3EC08A84E49E}"/>
                </a:ext>
              </a:extLst>
            </p:cNvPr>
            <p:cNvSpPr txBox="1"/>
            <p:nvPr/>
          </p:nvSpPr>
          <p:spPr>
            <a:xfrm>
              <a:off x="3769398" y="3623408"/>
              <a:ext cx="985788" cy="358627"/>
            </a:xfrm>
            <a:prstGeom prst="rect">
              <a:avLst/>
            </a:prstGeom>
            <a:noFill/>
          </p:spPr>
          <p:txBody>
            <a:bodyPr wrap="square" tIns="0" rIns="36000" bIns="0" anchor="ctr">
              <a:noAutofit/>
            </a:bodyPr>
            <a:lstStyle/>
            <a:p>
              <a:pPr algn="ctr"/>
              <a:r>
                <a:rPr lang="it-IT" sz="1600" b="1" i="1">
                  <a:latin typeface="Arial" panose="020B0604020202020204" pitchFamily="34" charset="0"/>
                  <a:cs typeface="Arial" panose="020B0604020202020204" pitchFamily="34" charset="0"/>
                </a:rPr>
                <a:t>Azioni correttive</a:t>
              </a:r>
              <a:endParaRPr lang="it-IT" sz="1600" i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CasellaDiTesto 17">
              <a:extLst>
                <a:ext uri="{FF2B5EF4-FFF2-40B4-BE49-F238E27FC236}">
                  <a16:creationId xmlns:a16="http://schemas.microsoft.com/office/drawing/2014/main" id="{242BCB29-2B92-385A-31C8-30A1F7693D23}"/>
                </a:ext>
              </a:extLst>
            </p:cNvPr>
            <p:cNvSpPr txBox="1"/>
            <p:nvPr/>
          </p:nvSpPr>
          <p:spPr>
            <a:xfrm>
              <a:off x="2503184" y="4664839"/>
              <a:ext cx="1229999" cy="358627"/>
            </a:xfrm>
            <a:prstGeom prst="rect">
              <a:avLst/>
            </a:prstGeom>
            <a:noFill/>
          </p:spPr>
          <p:txBody>
            <a:bodyPr wrap="square" tIns="0" rIns="36000" bIns="0" anchor="ctr">
              <a:noAutofit/>
            </a:bodyPr>
            <a:lstStyle/>
            <a:p>
              <a:pPr algn="ctr"/>
              <a:r>
                <a:rPr lang="it-IT" sz="1600" b="1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Riduzione pericoli</a:t>
              </a:r>
              <a:endParaRPr lang="it-IT" sz="16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CasellaDiTesto 17">
              <a:extLst>
                <a:ext uri="{FF2B5EF4-FFF2-40B4-BE49-F238E27FC236}">
                  <a16:creationId xmlns:a16="http://schemas.microsoft.com/office/drawing/2014/main" id="{FB818BCB-CD1F-6C5E-43B5-3EA4DF041A04}"/>
                </a:ext>
              </a:extLst>
            </p:cNvPr>
            <p:cNvSpPr txBox="1"/>
            <p:nvPr/>
          </p:nvSpPr>
          <p:spPr>
            <a:xfrm>
              <a:off x="1575111" y="3623408"/>
              <a:ext cx="1229999" cy="358627"/>
            </a:xfrm>
            <a:prstGeom prst="rect">
              <a:avLst/>
            </a:prstGeom>
            <a:noFill/>
          </p:spPr>
          <p:txBody>
            <a:bodyPr wrap="square" tIns="0" rIns="36000" bIns="0" anchor="ctr">
              <a:noAutofit/>
            </a:bodyPr>
            <a:lstStyle/>
            <a:p>
              <a:pPr algn="ctr"/>
              <a:r>
                <a:rPr lang="it-IT" sz="1600" b="1" i="1">
                  <a:latin typeface="Arial" panose="020B0604020202020204" pitchFamily="34" charset="0"/>
                  <a:cs typeface="Arial" panose="020B0604020202020204" pitchFamily="34" charset="0"/>
                </a:rPr>
                <a:t>Riduzione incidenti</a:t>
              </a:r>
              <a:endParaRPr lang="it-IT" sz="1600" i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E930444C-4437-25FD-10E3-06237A8E617A}"/>
              </a:ext>
            </a:extLst>
          </p:cNvPr>
          <p:cNvSpPr txBox="1"/>
          <p:nvPr/>
        </p:nvSpPr>
        <p:spPr>
          <a:xfrm>
            <a:off x="479426" y="1304925"/>
            <a:ext cx="61510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i="1">
                <a:latin typeface="Arial" panose="020B0604020202020204" pitchFamily="34" charset="0"/>
                <a:cs typeface="Arial" panose="020B0604020202020204" pitchFamily="34" charset="0"/>
              </a:rPr>
              <a:t>La corretta segnalazione dei «</a:t>
            </a:r>
            <a:r>
              <a:rPr lang="it-IT" sz="1400" b="1" i="1" u="sng">
                <a:latin typeface="Arial" panose="020B0604020202020204" pitchFamily="34" charset="0"/>
                <a:cs typeface="Arial" panose="020B0604020202020204" pitchFamily="34" charset="0"/>
              </a:rPr>
              <a:t>near miss</a:t>
            </a:r>
            <a:r>
              <a:rPr lang="it-IT" sz="1400" b="1" i="1">
                <a:latin typeface="Arial" panose="020B0604020202020204" pitchFamily="34" charset="0"/>
                <a:cs typeface="Arial" panose="020B0604020202020204" pitchFamily="34" charset="0"/>
              </a:rPr>
              <a:t>» permette lo sviluppo di un approccio proattivo alla Sicurezza e contribuisce a mitigare i rischi correlati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01B683B2-88EB-974D-61D3-1BEAA6021304}"/>
              </a:ext>
            </a:extLst>
          </p:cNvPr>
          <p:cNvGrpSpPr>
            <a:grpSpLocks noChangeAspect="1"/>
          </p:cNvGrpSpPr>
          <p:nvPr/>
        </p:nvGrpSpPr>
        <p:grpSpPr>
          <a:xfrm>
            <a:off x="6630485" y="3254673"/>
            <a:ext cx="405089" cy="812130"/>
            <a:chOff x="6216368" y="2671695"/>
            <a:chExt cx="515638" cy="1033763"/>
          </a:xfrm>
        </p:grpSpPr>
        <p:sp>
          <p:nvSpPr>
            <p:cNvPr id="47" name="Arrow: Chevron 46">
              <a:extLst>
                <a:ext uri="{FF2B5EF4-FFF2-40B4-BE49-F238E27FC236}">
                  <a16:creationId xmlns:a16="http://schemas.microsoft.com/office/drawing/2014/main" id="{25028594-D3DB-B22B-E697-1773BA14052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93280" y="2671695"/>
              <a:ext cx="438726" cy="1033763"/>
            </a:xfrm>
            <a:prstGeom prst="chevron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9412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18824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28237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37649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47061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56473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65886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75298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88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48" name="Arrow: Chevron 47">
              <a:extLst>
                <a:ext uri="{FF2B5EF4-FFF2-40B4-BE49-F238E27FC236}">
                  <a16:creationId xmlns:a16="http://schemas.microsoft.com/office/drawing/2014/main" id="{F0143911-2C23-414D-2227-E17FE19973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16368" y="2834434"/>
              <a:ext cx="300593" cy="708283"/>
            </a:xfrm>
            <a:prstGeom prst="chevron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9412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18824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28237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37649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47061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56473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65886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75298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88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CB60A8B9-FA89-0E4A-52FE-A77AB07408A9}"/>
              </a:ext>
            </a:extLst>
          </p:cNvPr>
          <p:cNvSpPr txBox="1"/>
          <p:nvPr/>
        </p:nvSpPr>
        <p:spPr>
          <a:xfrm>
            <a:off x="0" y="5712808"/>
            <a:ext cx="12192000" cy="307777"/>
          </a:xfrm>
          <a:prstGeom prst="rect">
            <a:avLst/>
          </a:prstGeom>
          <a:solidFill>
            <a:srgbClr val="00A886">
              <a:alpha val="2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it-IT" sz="1400" b="1" i="1">
                <a:latin typeface="Arial" panose="020B0604020202020204" pitchFamily="34" charset="0"/>
                <a:cs typeface="Arial" panose="020B0604020202020204" pitchFamily="34" charset="0"/>
              </a:rPr>
              <a:t>Comunicazione al Referente Aziendale di near miss e infortuni e inserimento nel portale HP</a:t>
            </a:r>
            <a:endParaRPr lang="it-IT" sz="1400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9A1D80F-07F1-46C1-BBAA-FEBFB79744A1}"/>
              </a:ext>
            </a:extLst>
          </p:cNvPr>
          <p:cNvGrpSpPr/>
          <p:nvPr/>
        </p:nvGrpSpPr>
        <p:grpSpPr>
          <a:xfrm>
            <a:off x="7290252" y="2025068"/>
            <a:ext cx="4445331" cy="3271340"/>
            <a:chOff x="7290252" y="2343155"/>
            <a:chExt cx="4445331" cy="3271340"/>
          </a:xfrm>
        </p:grpSpPr>
        <p:sp>
          <p:nvSpPr>
            <p:cNvPr id="84" name="CasellaDiTesto 6">
              <a:extLst>
                <a:ext uri="{FF2B5EF4-FFF2-40B4-BE49-F238E27FC236}">
                  <a16:creationId xmlns:a16="http://schemas.microsoft.com/office/drawing/2014/main" id="{DDAFDBA9-0A10-D7C1-B57F-42A015C6E62F}"/>
                </a:ext>
              </a:extLst>
            </p:cNvPr>
            <p:cNvSpPr txBox="1"/>
            <p:nvPr/>
          </p:nvSpPr>
          <p:spPr>
            <a:xfrm>
              <a:off x="7552136" y="2343155"/>
              <a:ext cx="4157349" cy="3271340"/>
            </a:xfrm>
            <a:prstGeom prst="rect">
              <a:avLst/>
            </a:prstGeom>
            <a:solidFill>
              <a:srgbClr val="EBFEDE"/>
            </a:solidFill>
          </p:spPr>
          <p:txBody>
            <a:bodyPr wrap="square" lIns="108000" tIns="576000" rIns="108000" anchor="ctr">
              <a:noAutofit/>
            </a:bodyPr>
            <a:lstStyle/>
            <a:p>
              <a:pPr algn="just">
                <a:spcBef>
                  <a:spcPts val="600"/>
                </a:spcBef>
                <a:spcAft>
                  <a:spcPts val="600"/>
                </a:spcAft>
              </a:pPr>
              <a:r>
                <a:rPr lang="it-IT" sz="1600" b="1" i="1">
                  <a:latin typeface="Arial" panose="020B0604020202020204" pitchFamily="34" charset="0"/>
                </a:rPr>
                <a:t>Segnalazione tempestiva </a:t>
              </a:r>
              <a:r>
                <a:rPr lang="it-IT" sz="1600" i="1">
                  <a:latin typeface="Arial" panose="020B0604020202020204" pitchFamily="34" charset="0"/>
                </a:rPr>
                <a:t>di eventuali </a:t>
              </a:r>
              <a:r>
                <a:rPr lang="it-IT" sz="1600" b="1" i="1">
                  <a:latin typeface="Arial" panose="020B0604020202020204" pitchFamily="34" charset="0"/>
                </a:rPr>
                <a:t>deficienze</a:t>
              </a:r>
              <a:r>
                <a:rPr lang="it-IT" sz="1600" i="1">
                  <a:latin typeface="Arial" panose="020B0604020202020204" pitchFamily="34" charset="0"/>
                </a:rPr>
                <a:t> nei mezzi, nelle attrezzature di lavoro e nei </a:t>
              </a:r>
              <a:r>
                <a:rPr lang="it-IT" sz="1600" b="1" i="1">
                  <a:latin typeface="Arial" panose="020B0604020202020204" pitchFamily="34" charset="0"/>
                </a:rPr>
                <a:t>dispositivi</a:t>
              </a:r>
              <a:r>
                <a:rPr lang="it-IT" sz="1600" i="1">
                  <a:latin typeface="Arial" panose="020B0604020202020204" pitchFamily="34" charset="0"/>
                </a:rPr>
                <a:t> di protezione individuale, nonché qualsiasi altra </a:t>
              </a:r>
              <a:r>
                <a:rPr lang="it-IT" sz="1600" b="1" i="1">
                  <a:latin typeface="Arial" panose="020B0604020202020204" pitchFamily="34" charset="0"/>
                </a:rPr>
                <a:t>condizione di pericolo </a:t>
              </a:r>
              <a:r>
                <a:rPr lang="it-IT" sz="1600" i="1">
                  <a:latin typeface="Arial" panose="020B0604020202020204" pitchFamily="34" charset="0"/>
                </a:rPr>
                <a:t>riscontrata durante l’attività lavorativa</a:t>
              </a:r>
            </a:p>
            <a:p>
              <a:pPr algn="just">
                <a:spcBef>
                  <a:spcPts val="600"/>
                </a:spcBef>
                <a:spcAft>
                  <a:spcPts val="600"/>
                </a:spcAft>
              </a:pPr>
              <a:r>
                <a:rPr lang="it-IT" sz="1600" i="1">
                  <a:latin typeface="Arial" panose="020B0604020202020204" pitchFamily="34" charset="0"/>
                </a:rPr>
                <a:t>In presenza di </a:t>
              </a:r>
              <a:r>
                <a:rPr lang="it-IT" sz="1600" b="1" i="1">
                  <a:latin typeface="Arial" panose="020B0604020202020204" pitchFamily="34" charset="0"/>
                </a:rPr>
                <a:t>situazioni di rischio </a:t>
              </a:r>
              <a:r>
                <a:rPr lang="it-IT" sz="1600" i="1">
                  <a:latin typeface="Arial" panose="020B0604020202020204" pitchFamily="34" charset="0"/>
                </a:rPr>
                <a:t>o </a:t>
              </a:r>
              <a:r>
                <a:rPr lang="it-IT" sz="1600" b="1" i="1">
                  <a:latin typeface="Arial" panose="020B0604020202020204" pitchFamily="34" charset="0"/>
                </a:rPr>
                <a:t>non conformità</a:t>
              </a:r>
              <a:r>
                <a:rPr lang="it-IT" sz="1600" i="1">
                  <a:latin typeface="Arial" panose="020B0604020202020204" pitchFamily="34" charset="0"/>
                </a:rPr>
                <a:t>, se necessario, </a:t>
              </a:r>
              <a:r>
                <a:rPr lang="it-IT" sz="1600" b="1" i="1">
                  <a:latin typeface="Arial" panose="020B0604020202020204" pitchFamily="34" charset="0"/>
                </a:rPr>
                <a:t>sospensione temporanea dell’attività</a:t>
              </a:r>
              <a:r>
                <a:rPr lang="it-IT" sz="1600" i="1">
                  <a:latin typeface="Arial" panose="020B0604020202020204" pitchFamily="34" charset="0"/>
                </a:rPr>
                <a:t>, per garantire un intervento adeguato</a:t>
              </a: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A1FE806-912F-7CCD-945F-2BFA6009322E}"/>
                </a:ext>
              </a:extLst>
            </p:cNvPr>
            <p:cNvGrpSpPr/>
            <p:nvPr/>
          </p:nvGrpSpPr>
          <p:grpSpPr>
            <a:xfrm>
              <a:off x="7290252" y="2386564"/>
              <a:ext cx="523767" cy="523767"/>
              <a:chOff x="505001" y="3529763"/>
              <a:chExt cx="523767" cy="523767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FA42FD56-3255-792E-C290-7EB518E46D9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5001" y="3529763"/>
                <a:ext cx="523767" cy="523767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2C8646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it-IT"/>
              </a:p>
            </p:txBody>
          </p:sp>
          <p:pic>
            <p:nvPicPr>
              <p:cNvPr id="19" name="Graphic 18" descr="Thumbs up sign outline">
                <a:extLst>
                  <a:ext uri="{FF2B5EF4-FFF2-40B4-BE49-F238E27FC236}">
                    <a16:creationId xmlns:a16="http://schemas.microsoft.com/office/drawing/2014/main" id="{154DA85B-9E67-AF09-E764-ACF757BF48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66699" y="3574780"/>
                <a:ext cx="400370" cy="400370"/>
              </a:xfrm>
              <a:prstGeom prst="rect">
                <a:avLst/>
              </a:prstGeom>
            </p:spPr>
          </p:pic>
        </p:grp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CBB8757-EBC8-2245-0444-99FB0D5B20A1}"/>
                </a:ext>
              </a:extLst>
            </p:cNvPr>
            <p:cNvSpPr/>
            <p:nvPr/>
          </p:nvSpPr>
          <p:spPr>
            <a:xfrm>
              <a:off x="7955280" y="2491511"/>
              <a:ext cx="3780303" cy="34806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Overflow="overflow" horzOverflow="overflow" vert="horz" wrap="square" lIns="36000" tIns="45720" rIns="36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it-IT" sz="1600" b="1" dirty="0">
                  <a:solidFill>
                    <a:srgbClr val="2C8646"/>
                  </a:solidFill>
                </a:rPr>
                <a:t>Attività del preposto formato e consapevole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39975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A6C610-E48B-6E27-369F-1A76A7696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8CF280A8-2784-FF52-57F3-1122F352DC1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5528221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CF280A8-2784-FF52-57F3-1122F352DC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5" name="Picture 44" descr="A group of men working on a construction site&#10;&#10;AI-generated content may be incorrect.">
            <a:extLst>
              <a:ext uri="{FF2B5EF4-FFF2-40B4-BE49-F238E27FC236}">
                <a16:creationId xmlns:a16="http://schemas.microsoft.com/office/drawing/2014/main" id="{92248CF1-2C8A-8AF1-B462-4E464B7887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3" b="5792"/>
          <a:stretch/>
        </p:blipFill>
        <p:spPr>
          <a:xfrm>
            <a:off x="-1" y="0"/>
            <a:ext cx="4240267" cy="6858000"/>
          </a:xfrm>
          <a:prstGeom prst="rect">
            <a:avLst/>
          </a:prstGeom>
        </p:spPr>
      </p:pic>
      <p:grpSp>
        <p:nvGrpSpPr>
          <p:cNvPr id="62" name="Group 22">
            <a:extLst>
              <a:ext uri="{FF2B5EF4-FFF2-40B4-BE49-F238E27FC236}">
                <a16:creationId xmlns:a16="http://schemas.microsoft.com/office/drawing/2014/main" id="{DA971A3D-7C55-8C93-DC54-E2A487E982A9}"/>
              </a:ext>
            </a:extLst>
          </p:cNvPr>
          <p:cNvGrpSpPr>
            <a:grpSpLocks/>
          </p:cNvGrpSpPr>
          <p:nvPr/>
        </p:nvGrpSpPr>
        <p:grpSpPr bwMode="auto">
          <a:xfrm rot="16200000">
            <a:off x="7672104" y="-201103"/>
            <a:ext cx="1162329" cy="6116761"/>
            <a:chOff x="3787" y="0"/>
            <a:chExt cx="599" cy="791"/>
          </a:xfrm>
          <a:solidFill>
            <a:srgbClr val="A1B8E1"/>
          </a:solidFill>
        </p:grpSpPr>
        <p:sp>
          <p:nvSpPr>
            <p:cNvPr id="63" name="Freeform 23">
              <a:extLst>
                <a:ext uri="{FF2B5EF4-FFF2-40B4-BE49-F238E27FC236}">
                  <a16:creationId xmlns:a16="http://schemas.microsoft.com/office/drawing/2014/main" id="{71AB3C0A-4264-CE7D-B7E0-FB3A3E0E0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7" y="296"/>
              <a:ext cx="517" cy="495"/>
            </a:xfrm>
            <a:custGeom>
              <a:avLst/>
              <a:gdLst>
                <a:gd name="T0" fmla="*/ 443 w 517"/>
                <a:gd name="T1" fmla="*/ 37 h 495"/>
                <a:gd name="T2" fmla="*/ 443 w 517"/>
                <a:gd name="T3" fmla="*/ 165 h 495"/>
                <a:gd name="T4" fmla="*/ 0 w 517"/>
                <a:gd name="T5" fmla="*/ 385 h 495"/>
                <a:gd name="T6" fmla="*/ 443 w 517"/>
                <a:gd name="T7" fmla="*/ 37 h 49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17"/>
                <a:gd name="T13" fmla="*/ 0 h 495"/>
                <a:gd name="T14" fmla="*/ 517 w 517"/>
                <a:gd name="T15" fmla="*/ 495 h 49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17" h="495">
                  <a:moveTo>
                    <a:pt x="443" y="37"/>
                  </a:moveTo>
                  <a:cubicBezTo>
                    <a:pt x="517" y="0"/>
                    <a:pt x="517" y="107"/>
                    <a:pt x="443" y="165"/>
                  </a:cubicBezTo>
                  <a:cubicBezTo>
                    <a:pt x="282" y="105"/>
                    <a:pt x="340" y="495"/>
                    <a:pt x="0" y="385"/>
                  </a:cubicBezTo>
                  <a:cubicBezTo>
                    <a:pt x="327" y="396"/>
                    <a:pt x="101" y="63"/>
                    <a:pt x="443" y="37"/>
                  </a:cubicBez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</p:spPr>
          <p:txBody>
            <a:bodyPr lIns="6350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24">
              <a:extLst>
                <a:ext uri="{FF2B5EF4-FFF2-40B4-BE49-F238E27FC236}">
                  <a16:creationId xmlns:a16="http://schemas.microsoft.com/office/drawing/2014/main" id="{4B5A14C9-99A4-07F7-E6C1-EBB37A92C7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7" y="0"/>
              <a:ext cx="599" cy="522"/>
            </a:xfrm>
            <a:custGeom>
              <a:avLst/>
              <a:gdLst>
                <a:gd name="T0" fmla="*/ 443 w 599"/>
                <a:gd name="T1" fmla="*/ 458 h 522"/>
                <a:gd name="T2" fmla="*/ 443 w 599"/>
                <a:gd name="T3" fmla="*/ 522 h 522"/>
                <a:gd name="T4" fmla="*/ 599 w 599"/>
                <a:gd name="T5" fmla="*/ 404 h 522"/>
                <a:gd name="T6" fmla="*/ 444 w 599"/>
                <a:gd name="T7" fmla="*/ 263 h 522"/>
                <a:gd name="T8" fmla="*/ 443 w 599"/>
                <a:gd name="T9" fmla="*/ 330 h 522"/>
                <a:gd name="T10" fmla="*/ 0 w 599"/>
                <a:gd name="T11" fmla="*/ 110 h 522"/>
                <a:gd name="T12" fmla="*/ 443 w 599"/>
                <a:gd name="T13" fmla="*/ 458 h 5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9"/>
                <a:gd name="T22" fmla="*/ 0 h 522"/>
                <a:gd name="T23" fmla="*/ 599 w 599"/>
                <a:gd name="T24" fmla="*/ 522 h 5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9" h="522">
                  <a:moveTo>
                    <a:pt x="443" y="458"/>
                  </a:moveTo>
                  <a:cubicBezTo>
                    <a:pt x="443" y="490"/>
                    <a:pt x="443" y="522"/>
                    <a:pt x="443" y="522"/>
                  </a:cubicBezTo>
                  <a:cubicBezTo>
                    <a:pt x="443" y="522"/>
                    <a:pt x="521" y="463"/>
                    <a:pt x="599" y="404"/>
                  </a:cubicBezTo>
                  <a:cubicBezTo>
                    <a:pt x="599" y="404"/>
                    <a:pt x="521" y="333"/>
                    <a:pt x="444" y="263"/>
                  </a:cubicBezTo>
                  <a:cubicBezTo>
                    <a:pt x="444" y="263"/>
                    <a:pt x="443" y="296"/>
                    <a:pt x="443" y="330"/>
                  </a:cubicBezTo>
                  <a:cubicBezTo>
                    <a:pt x="282" y="390"/>
                    <a:pt x="340" y="0"/>
                    <a:pt x="0" y="110"/>
                  </a:cubicBezTo>
                  <a:cubicBezTo>
                    <a:pt x="327" y="99"/>
                    <a:pt x="111" y="450"/>
                    <a:pt x="443" y="458"/>
                  </a:cubicBez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</p:spPr>
          <p:txBody>
            <a:bodyPr lIns="6350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42E4703F-DAFC-EC31-FBFD-9B02CD7FB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3878" y="6356350"/>
            <a:ext cx="2688611" cy="365125"/>
          </a:xfrm>
        </p:spPr>
        <p:txBody>
          <a:bodyPr>
            <a:normAutofit/>
          </a:bodyPr>
          <a:lstStyle/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it-IT" sz="900">
                <a:solidFill>
                  <a:schemeClr val="tx1">
                    <a:lumMod val="50000"/>
                    <a:lumOff val="50000"/>
                  </a:schemeClr>
                </a:solidFill>
              </a:rPr>
              <a:t>Bologna, 13 marzo 2025_ Cooperare in Sicurezza</a:t>
            </a:r>
          </a:p>
        </p:txBody>
      </p:sp>
      <p:sp>
        <p:nvSpPr>
          <p:cNvPr id="18" name="Segnaposto numero diapositiva 17">
            <a:extLst>
              <a:ext uri="{FF2B5EF4-FFF2-40B4-BE49-F238E27FC236}">
                <a16:creationId xmlns:a16="http://schemas.microsoft.com/office/drawing/2014/main" id="{ADF0BCDD-9A35-1B73-0EEE-2778D6BA4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14</a:t>
            </a:fld>
            <a:endParaRPr lang="it-IT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F2E9EC5-F31D-EA7A-C609-33D48B1E9594}"/>
              </a:ext>
            </a:extLst>
          </p:cNvPr>
          <p:cNvGrpSpPr/>
          <p:nvPr/>
        </p:nvGrpSpPr>
        <p:grpSpPr>
          <a:xfrm>
            <a:off x="10201020" y="38961"/>
            <a:ext cx="1933253" cy="301988"/>
            <a:chOff x="421326" y="118473"/>
            <a:chExt cx="1933253" cy="301988"/>
          </a:xfrm>
        </p:grpSpPr>
        <p:sp>
          <p:nvSpPr>
            <p:cNvPr id="9" name="Hexagon 8">
              <a:extLst>
                <a:ext uri="{FF2B5EF4-FFF2-40B4-BE49-F238E27FC236}">
                  <a16:creationId xmlns:a16="http://schemas.microsoft.com/office/drawing/2014/main" id="{117EDA19-3B63-881E-EA1D-F312F29FB4B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5807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1</a:t>
              </a:r>
            </a:p>
          </p:txBody>
        </p:sp>
        <p:sp>
          <p:nvSpPr>
            <p:cNvPr id="10" name="Hexagon 9">
              <a:extLst>
                <a:ext uri="{FF2B5EF4-FFF2-40B4-BE49-F238E27FC236}">
                  <a16:creationId xmlns:a16="http://schemas.microsoft.com/office/drawing/2014/main" id="{B7A604FF-2CDB-3C3B-ADBB-60A8A2DCCC8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4880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2</a:t>
              </a:r>
            </a:p>
          </p:txBody>
        </p:sp>
        <p:sp>
          <p:nvSpPr>
            <p:cNvPr id="31" name="Hexagon 30">
              <a:extLst>
                <a:ext uri="{FF2B5EF4-FFF2-40B4-BE49-F238E27FC236}">
                  <a16:creationId xmlns:a16="http://schemas.microsoft.com/office/drawing/2014/main" id="{0A7DE874-7D1B-57C6-190A-0805A95485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43953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3</a:t>
              </a:r>
            </a:p>
          </p:txBody>
        </p:sp>
        <p:sp>
          <p:nvSpPr>
            <p:cNvPr id="32" name="Hexagon 31">
              <a:extLst>
                <a:ext uri="{FF2B5EF4-FFF2-40B4-BE49-F238E27FC236}">
                  <a16:creationId xmlns:a16="http://schemas.microsoft.com/office/drawing/2014/main" id="{A6EDEA32-B51C-6581-2C5B-3ED639E4565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13026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4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684C087-BA1A-CA3C-43E7-16F1ECF74B3E}"/>
                </a:ext>
              </a:extLst>
            </p:cNvPr>
            <p:cNvSpPr/>
            <p:nvPr/>
          </p:nvSpPr>
          <p:spPr>
            <a:xfrm>
              <a:off x="1574106" y="118473"/>
              <a:ext cx="780473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1FC405B4-5A14-7213-D006-565F41A9B70A}"/>
                </a:ext>
              </a:extLst>
            </p:cNvPr>
            <p:cNvSpPr/>
            <p:nvPr/>
          </p:nvSpPr>
          <p:spPr>
            <a:xfrm>
              <a:off x="421326" y="118473"/>
              <a:ext cx="780473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35" name="Titolo 1">
            <a:extLst>
              <a:ext uri="{FF2B5EF4-FFF2-40B4-BE49-F238E27FC236}">
                <a16:creationId xmlns:a16="http://schemas.microsoft.com/office/drawing/2014/main" id="{9364AFDF-0425-B8C6-DB8F-17DAEF5D1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5332" y="386772"/>
            <a:ext cx="7223052" cy="1162329"/>
          </a:xfrm>
        </p:spPr>
        <p:txBody>
          <a:bodyPr vert="horz" anchor="t">
            <a:noAutofit/>
          </a:bodyPr>
          <a:lstStyle/>
          <a:p>
            <a:pPr algn="just"/>
            <a:r>
              <a:rPr lang="it-IT" sz="2800">
                <a:latin typeface="Georgia" panose="02040502050405020303" pitchFamily="18" charset="0"/>
                <a:cs typeface="Arial" panose="020B0604020202020204" pitchFamily="34" charset="0"/>
              </a:rPr>
              <a:t>Attività di scavo e riparazione guasto su cavo elettrico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26B746A-E147-E352-13D1-0DDB909F61CB}"/>
              </a:ext>
            </a:extLst>
          </p:cNvPr>
          <p:cNvSpPr txBox="1"/>
          <p:nvPr/>
        </p:nvSpPr>
        <p:spPr>
          <a:xfrm>
            <a:off x="5292999" y="1363442"/>
            <a:ext cx="6841274" cy="1467957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36000" rIns="36000" bIns="36000" numCol="2" rtlCol="0" anchor="ctr">
            <a:spAutoFit/>
          </a:bodyPr>
          <a:lstStyle/>
          <a:p>
            <a:pPr marL="144000" indent="-144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it-IT" sz="1400" i="1">
                <a:latin typeface="Arial"/>
                <a:cs typeface="Arial"/>
              </a:rPr>
              <a:t>Identificazione di un </a:t>
            </a:r>
            <a:r>
              <a:rPr lang="it-IT" sz="1400" b="1" i="1">
                <a:latin typeface="Arial"/>
                <a:cs typeface="Arial"/>
              </a:rPr>
              <a:t>rischio elettrico </a:t>
            </a:r>
            <a:r>
              <a:rPr lang="it-IT" sz="1400" i="1">
                <a:latin typeface="Arial"/>
                <a:cs typeface="Arial"/>
              </a:rPr>
              <a:t>per chi scava</a:t>
            </a:r>
            <a:endParaRPr lang="it-IT" sz="1400" b="1" i="1">
              <a:latin typeface="Arial"/>
              <a:cs typeface="Arial"/>
            </a:endParaRPr>
          </a:p>
          <a:p>
            <a:pPr marL="144000" indent="-144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it-IT" sz="1400" b="1" i="1">
                <a:latin typeface="Arial"/>
                <a:cs typeface="Arial"/>
              </a:rPr>
              <a:t>Divieto di sostare </a:t>
            </a:r>
            <a:r>
              <a:rPr lang="it-IT" sz="1400" i="1">
                <a:latin typeface="Arial"/>
                <a:cs typeface="Arial"/>
              </a:rPr>
              <a:t>nel raggio di azione dell’escavatore</a:t>
            </a:r>
          </a:p>
          <a:p>
            <a:pPr marL="144000" indent="-144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it-IT" sz="1400" b="1" i="1">
                <a:latin typeface="Arial"/>
                <a:cs typeface="Arial"/>
              </a:rPr>
              <a:t>Obbligo di utilizzare indumenti</a:t>
            </a:r>
            <a:r>
              <a:rPr lang="it-IT" sz="1400" i="1">
                <a:latin typeface="Arial"/>
                <a:cs typeface="Arial"/>
              </a:rPr>
              <a:t> ad alta visibilità in cantiere</a:t>
            </a:r>
          </a:p>
          <a:p>
            <a:pPr marL="285750" indent="-2857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it-IT" sz="1400" i="1">
                <a:latin typeface="Arial"/>
                <a:cs typeface="Arial"/>
              </a:rPr>
              <a:t>Misure per </a:t>
            </a:r>
            <a:r>
              <a:rPr lang="it-IT" sz="1400" b="1" i="1">
                <a:latin typeface="Arial"/>
                <a:cs typeface="Arial"/>
              </a:rPr>
              <a:t>gestire un’emergenza </a:t>
            </a:r>
            <a:r>
              <a:rPr lang="it-IT" sz="1400" i="1">
                <a:latin typeface="Arial"/>
                <a:cs typeface="Arial"/>
              </a:rPr>
              <a:t>in cantiere</a:t>
            </a:r>
          </a:p>
          <a:p>
            <a:pPr marL="285750" indent="-2857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it-IT" sz="1400" b="1" i="1">
                <a:latin typeface="Arial"/>
                <a:cs typeface="Arial"/>
              </a:rPr>
              <a:t>Cronoprogramma</a:t>
            </a:r>
            <a:r>
              <a:rPr lang="it-IT" sz="1400" i="1">
                <a:latin typeface="Arial"/>
                <a:cs typeface="Arial"/>
              </a:rPr>
              <a:t> delle attività per eliminare interferenza tra imprese</a:t>
            </a:r>
          </a:p>
          <a:p>
            <a:pPr marL="144000" indent="-14400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endParaRPr lang="it-IT" sz="1400" i="1" u="sng">
              <a:latin typeface="Arial"/>
              <a:cs typeface="Arial"/>
            </a:endParaRPr>
          </a:p>
        </p:txBody>
      </p:sp>
      <p:pic>
        <p:nvPicPr>
          <p:cNvPr id="53" name="Immagine 8" descr="Immagine che contiene testo, logo, Carattere, verde&#10;&#10;Descrizione generata automaticamente">
            <a:extLst>
              <a:ext uri="{FF2B5EF4-FFF2-40B4-BE49-F238E27FC236}">
                <a16:creationId xmlns:a16="http://schemas.microsoft.com/office/drawing/2014/main" id="{33DCA3A0-8E20-879F-97D1-3BBFA4247D6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" r="49210" b="26646"/>
          <a:stretch/>
        </p:blipFill>
        <p:spPr>
          <a:xfrm>
            <a:off x="4397995" y="1493242"/>
            <a:ext cx="737274" cy="817638"/>
          </a:xfrm>
          <a:prstGeom prst="rect">
            <a:avLst/>
          </a:prstGeom>
        </p:spPr>
      </p:pic>
      <p:grpSp>
        <p:nvGrpSpPr>
          <p:cNvPr id="60" name="Group 59">
            <a:extLst>
              <a:ext uri="{FF2B5EF4-FFF2-40B4-BE49-F238E27FC236}">
                <a16:creationId xmlns:a16="http://schemas.microsoft.com/office/drawing/2014/main" id="{22A068F1-D95F-6E1F-0853-7BAD8101B1FD}"/>
              </a:ext>
            </a:extLst>
          </p:cNvPr>
          <p:cNvGrpSpPr/>
          <p:nvPr/>
        </p:nvGrpSpPr>
        <p:grpSpPr>
          <a:xfrm>
            <a:off x="4865379" y="2118453"/>
            <a:ext cx="391793" cy="448691"/>
            <a:chOff x="4671238" y="3049104"/>
            <a:chExt cx="430972" cy="448691"/>
          </a:xfrm>
        </p:grpSpPr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78F83519-64D3-9646-C350-F9B73F18B1D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71238" y="3066823"/>
              <a:ext cx="430972" cy="430972"/>
            </a:xfrm>
            <a:prstGeom prst="ellipse">
              <a:avLst/>
            </a:prstGeom>
            <a:solidFill>
              <a:srgbClr val="4DC2A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57" name="Picture 56" descr="A black background with a black square&#10;&#10;AI-generated content may be incorrect.">
              <a:extLst>
                <a:ext uri="{FF2B5EF4-FFF2-40B4-BE49-F238E27FC236}">
                  <a16:creationId xmlns:a16="http://schemas.microsoft.com/office/drawing/2014/main" id="{DD797F25-EEA6-D591-8E39-331889626B9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1238" y="3049104"/>
              <a:ext cx="430972" cy="430972"/>
            </a:xfrm>
            <a:prstGeom prst="rect">
              <a:avLst/>
            </a:prstGeom>
            <a:noFill/>
          </p:spPr>
        </p:pic>
      </p:grpSp>
      <p:sp>
        <p:nvSpPr>
          <p:cNvPr id="67" name="Rectangle 66">
            <a:extLst>
              <a:ext uri="{FF2B5EF4-FFF2-40B4-BE49-F238E27FC236}">
                <a16:creationId xmlns:a16="http://schemas.microsoft.com/office/drawing/2014/main" id="{1824DA29-B11B-E4E3-2F72-787CB602C390}"/>
              </a:ext>
            </a:extLst>
          </p:cNvPr>
          <p:cNvSpPr/>
          <p:nvPr/>
        </p:nvSpPr>
        <p:spPr>
          <a:xfrm>
            <a:off x="4824209" y="3385794"/>
            <a:ext cx="1849753" cy="4987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it-IT" sz="16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Movimento terra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A7D23C9C-898C-F17D-FF72-540953951192}"/>
              </a:ext>
            </a:extLst>
          </p:cNvPr>
          <p:cNvSpPr/>
          <p:nvPr/>
        </p:nvSpPr>
        <p:spPr>
          <a:xfrm>
            <a:off x="8467861" y="3385794"/>
            <a:ext cx="3244488" cy="4987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it-IT" sz="16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Manutenzione elettrica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E6443AC-0D87-681A-22EE-2787D30D7E28}"/>
              </a:ext>
            </a:extLst>
          </p:cNvPr>
          <p:cNvSpPr txBox="1"/>
          <p:nvPr/>
        </p:nvSpPr>
        <p:spPr>
          <a:xfrm>
            <a:off x="4824209" y="3844643"/>
            <a:ext cx="3060000" cy="14875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144000" indent="-14400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it-IT" sz="1400" b="1" i="1">
                <a:latin typeface="Arial"/>
                <a:cs typeface="Arial"/>
              </a:rPr>
              <a:t>Obbligo</a:t>
            </a:r>
            <a:r>
              <a:rPr lang="it-IT" sz="1400" i="1">
                <a:latin typeface="Arial"/>
                <a:cs typeface="Arial"/>
              </a:rPr>
              <a:t> di utilizzo della cintura di sicurezza sull’escavatore</a:t>
            </a:r>
          </a:p>
          <a:p>
            <a:pPr marL="144000" indent="-14400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it-IT" sz="1400" b="1" i="1">
                <a:latin typeface="Arial"/>
                <a:cs typeface="Arial"/>
              </a:rPr>
              <a:t>Divieto di sostare </a:t>
            </a:r>
            <a:r>
              <a:rPr lang="it-IT" sz="1400" i="1">
                <a:latin typeface="Arial"/>
                <a:cs typeface="Arial"/>
              </a:rPr>
              <a:t>nel raggio d’azione del mezzo</a:t>
            </a:r>
          </a:p>
          <a:p>
            <a:pPr marL="144000" indent="-14400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it-IT" sz="1400" b="1" i="1">
                <a:latin typeface="Arial"/>
                <a:cs typeface="Arial"/>
              </a:rPr>
              <a:t>Utilizzo del casco </a:t>
            </a:r>
            <a:r>
              <a:rPr lang="it-IT" sz="1400" i="1">
                <a:latin typeface="Arial"/>
                <a:cs typeface="Arial"/>
              </a:rPr>
              <a:t>per chi sta in scavo e coopera con escavatorista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05B53D5-B693-EB0B-9C84-98060B539013}"/>
              </a:ext>
            </a:extLst>
          </p:cNvPr>
          <p:cNvSpPr txBox="1"/>
          <p:nvPr/>
        </p:nvSpPr>
        <p:spPr>
          <a:xfrm>
            <a:off x="8024884" y="3844643"/>
            <a:ext cx="3924000" cy="14875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144000" indent="-14400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it-IT" sz="1400" i="1">
                <a:latin typeface="Arial"/>
                <a:cs typeface="Arial"/>
              </a:rPr>
              <a:t>Procedure per la </a:t>
            </a:r>
            <a:r>
              <a:rPr lang="it-IT" sz="1400" b="1" i="1">
                <a:latin typeface="Arial"/>
                <a:cs typeface="Arial"/>
              </a:rPr>
              <a:t>messa fuori </a:t>
            </a:r>
            <a:r>
              <a:rPr lang="it-IT" sz="1400" i="1">
                <a:latin typeface="Arial"/>
                <a:cs typeface="Arial"/>
              </a:rPr>
              <a:t>servizio della linea</a:t>
            </a:r>
            <a:endParaRPr lang="it-IT" sz="1400" b="1" i="1">
              <a:latin typeface="Arial"/>
              <a:cs typeface="Arial"/>
            </a:endParaRPr>
          </a:p>
          <a:p>
            <a:pPr marL="144000" indent="-14400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it-IT" sz="1400" b="1" i="1">
                <a:latin typeface="Arial"/>
                <a:cs typeface="Arial"/>
              </a:rPr>
              <a:t>Obbligo</a:t>
            </a:r>
            <a:r>
              <a:rPr lang="it-IT" sz="1400" i="1">
                <a:latin typeface="Arial"/>
                <a:cs typeface="Arial"/>
              </a:rPr>
              <a:t> di </a:t>
            </a:r>
            <a:r>
              <a:rPr lang="it-IT" sz="1400" b="1" i="1">
                <a:latin typeface="Arial"/>
                <a:cs typeface="Arial"/>
              </a:rPr>
              <a:t>indossare i DPI </a:t>
            </a:r>
            <a:r>
              <a:rPr lang="it-IT" sz="1400" i="1">
                <a:latin typeface="Arial"/>
                <a:cs typeface="Arial"/>
              </a:rPr>
              <a:t>necessari per la </a:t>
            </a:r>
            <a:r>
              <a:rPr lang="it-IT" sz="1400" b="1" i="1">
                <a:latin typeface="Arial"/>
                <a:cs typeface="Arial"/>
              </a:rPr>
              <a:t>tranciatura</a:t>
            </a:r>
            <a:r>
              <a:rPr lang="it-IT" sz="1400" i="1">
                <a:latin typeface="Arial"/>
                <a:cs typeface="Arial"/>
              </a:rPr>
              <a:t> del cavo</a:t>
            </a:r>
          </a:p>
          <a:p>
            <a:pPr marL="144000" indent="-14400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it-IT" sz="1400" b="1" i="1">
                <a:latin typeface="Arial"/>
                <a:cs typeface="Arial"/>
              </a:rPr>
              <a:t>Rischi specifici </a:t>
            </a:r>
            <a:r>
              <a:rPr lang="it-IT" sz="1400" i="1">
                <a:latin typeface="Arial"/>
                <a:cs typeface="Arial"/>
              </a:rPr>
              <a:t>(formazione addestramento) per utilizzo </a:t>
            </a:r>
            <a:r>
              <a:rPr lang="it-IT" sz="1400" b="1" i="1">
                <a:latin typeface="Arial"/>
                <a:cs typeface="Arial"/>
              </a:rPr>
              <a:t>attrezzature</a:t>
            </a:r>
            <a:r>
              <a:rPr lang="it-IT" sz="1400" i="1">
                <a:latin typeface="Arial"/>
                <a:cs typeface="Arial"/>
              </a:rPr>
              <a:t> (e.g. giunzione)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E92FCD6-E0A2-A484-4C21-9EA020C39583}"/>
              </a:ext>
            </a:extLst>
          </p:cNvPr>
          <p:cNvSpPr txBox="1"/>
          <p:nvPr/>
        </p:nvSpPr>
        <p:spPr>
          <a:xfrm>
            <a:off x="4361131" y="83790"/>
            <a:ext cx="5386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b="1">
                <a:solidFill>
                  <a:srgbClr val="4DC2AB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Esempio 1/2 – Interferenza in un cantiere 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6633E8FD-FDAD-9390-F6D6-63CF6F801DD8}"/>
              </a:ext>
            </a:extLst>
          </p:cNvPr>
          <p:cNvSpPr txBox="1"/>
          <p:nvPr/>
        </p:nvSpPr>
        <p:spPr>
          <a:xfrm>
            <a:off x="4379508" y="3416664"/>
            <a:ext cx="288147" cy="1815882"/>
          </a:xfrm>
          <a:prstGeom prst="rect">
            <a:avLst/>
          </a:prstGeom>
          <a:noFill/>
        </p:spPr>
        <p:txBody>
          <a:bodyPr vert="vert270" wrap="square" lIns="36000" tIns="0" rIns="36000" bIns="36000" rtlCol="0">
            <a:spAutoFit/>
          </a:bodyPr>
          <a:lstStyle/>
          <a:p>
            <a:pPr algn="ctr"/>
            <a:r>
              <a:rPr lang="it-IT" sz="1400" b="1">
                <a:solidFill>
                  <a:srgbClr val="4DC2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Rischi lavorativi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7F11B5B2-5EC9-7C55-3929-C239E7F14804}"/>
              </a:ext>
            </a:extLst>
          </p:cNvPr>
          <p:cNvSpPr/>
          <p:nvPr/>
        </p:nvSpPr>
        <p:spPr>
          <a:xfrm>
            <a:off x="4923184" y="5707731"/>
            <a:ext cx="6812563" cy="705588"/>
          </a:xfrm>
          <a:prstGeom prst="rect">
            <a:avLst/>
          </a:prstGeom>
          <a:solidFill>
            <a:srgbClr val="4DC2A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t-IT" sz="1400" i="1">
                <a:solidFill>
                  <a:schemeClr val="tx1"/>
                </a:solidFill>
                <a:latin typeface="Arial" panose="020B0604020202020204" pitchFamily="34" charset="0"/>
              </a:rPr>
              <a:t>Il capocantiere (preposto) di ogni impresa deve </a:t>
            </a:r>
            <a:r>
              <a:rPr lang="it-IT" sz="1400" b="1" i="1">
                <a:solidFill>
                  <a:schemeClr val="tx1"/>
                </a:solidFill>
                <a:latin typeface="Arial" panose="020B0604020202020204" pitchFamily="34" charset="0"/>
              </a:rPr>
              <a:t>conoscere</a:t>
            </a:r>
            <a:r>
              <a:rPr lang="it-IT" sz="1400" i="1">
                <a:solidFill>
                  <a:schemeClr val="tx1"/>
                </a:solidFill>
                <a:latin typeface="Arial" panose="020B0604020202020204" pitchFamily="34" charset="0"/>
              </a:rPr>
              <a:t> le </a:t>
            </a:r>
            <a:r>
              <a:rPr lang="it-IT" sz="1400" b="1" i="1">
                <a:solidFill>
                  <a:schemeClr val="tx1"/>
                </a:solidFill>
                <a:latin typeface="Arial" panose="020B0604020202020204" pitchFamily="34" charset="0"/>
              </a:rPr>
              <a:t>indicazioni</a:t>
            </a:r>
            <a:r>
              <a:rPr lang="it-IT" sz="1400" i="1">
                <a:solidFill>
                  <a:schemeClr val="tx1"/>
                </a:solidFill>
                <a:latin typeface="Arial" panose="020B0604020202020204" pitchFamily="34" charset="0"/>
              </a:rPr>
              <a:t> presenti nel proprio </a:t>
            </a:r>
            <a:r>
              <a:rPr lang="it-IT" sz="1400" b="1" i="1">
                <a:solidFill>
                  <a:schemeClr val="tx1"/>
                </a:solidFill>
                <a:latin typeface="Arial" panose="020B0604020202020204" pitchFamily="34" charset="0"/>
              </a:rPr>
              <a:t>POS</a:t>
            </a:r>
            <a:r>
              <a:rPr lang="it-IT" sz="1400" i="1">
                <a:solidFill>
                  <a:schemeClr val="tx1"/>
                </a:solidFill>
                <a:latin typeface="Arial" panose="020B0604020202020204" pitchFamily="34" charset="0"/>
              </a:rPr>
              <a:t> e quelle del </a:t>
            </a:r>
            <a:r>
              <a:rPr lang="it-IT" sz="1400" b="1" i="1">
                <a:solidFill>
                  <a:schemeClr val="tx1"/>
                </a:solidFill>
                <a:latin typeface="Arial" panose="020B0604020202020204" pitchFamily="34" charset="0"/>
              </a:rPr>
              <a:t>PSC</a:t>
            </a:r>
            <a:r>
              <a:rPr lang="it-IT" sz="1400" i="1">
                <a:solidFill>
                  <a:schemeClr val="tx1"/>
                </a:solidFill>
                <a:latin typeface="Arial" panose="020B0604020202020204" pitchFamily="34" charset="0"/>
              </a:rPr>
              <a:t> evidenziate dal CSE nelle azioni di coordinamento</a:t>
            </a:r>
          </a:p>
        </p:txBody>
      </p:sp>
      <p:pic>
        <p:nvPicPr>
          <p:cNvPr id="6" name="Immagine 2">
            <a:extLst>
              <a:ext uri="{FF2B5EF4-FFF2-40B4-BE49-F238E27FC236}">
                <a16:creationId xmlns:a16="http://schemas.microsoft.com/office/drawing/2014/main" id="{5CDF9A35-490F-6A68-75EF-CCA6CFA00F9C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15" r="54123"/>
          <a:stretch/>
        </p:blipFill>
        <p:spPr>
          <a:xfrm>
            <a:off x="6798162" y="3282939"/>
            <a:ext cx="447497" cy="644328"/>
          </a:xfrm>
          <a:prstGeom prst="rect">
            <a:avLst/>
          </a:prstGeom>
        </p:spPr>
      </p:pic>
      <p:pic>
        <p:nvPicPr>
          <p:cNvPr id="12" name="Immagine 2">
            <a:extLst>
              <a:ext uri="{FF2B5EF4-FFF2-40B4-BE49-F238E27FC236}">
                <a16:creationId xmlns:a16="http://schemas.microsoft.com/office/drawing/2014/main" id="{A72CF6F3-03DF-79F4-F4F3-F030ACF74950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15" r="54123"/>
          <a:stretch/>
        </p:blipFill>
        <p:spPr>
          <a:xfrm>
            <a:off x="11288251" y="3282939"/>
            <a:ext cx="447497" cy="64432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A4C096B-8991-8D69-041D-82621634A595}"/>
              </a:ext>
            </a:extLst>
          </p:cNvPr>
          <p:cNvSpPr txBox="1"/>
          <p:nvPr/>
        </p:nvSpPr>
        <p:spPr>
          <a:xfrm>
            <a:off x="6285060" y="841500"/>
            <a:ext cx="40004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it-IT" sz="1600" b="1">
                <a:solidFill>
                  <a:srgbClr val="4DC2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Informazioni e misure sui rischi interferenziali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A368E29-C296-CB1F-F853-C85AE9C97C77}"/>
              </a:ext>
            </a:extLst>
          </p:cNvPr>
          <p:cNvSpPr txBox="1"/>
          <p:nvPr/>
        </p:nvSpPr>
        <p:spPr>
          <a:xfrm>
            <a:off x="4379508" y="5598823"/>
            <a:ext cx="503590" cy="953738"/>
          </a:xfrm>
          <a:prstGeom prst="rect">
            <a:avLst/>
          </a:prstGeom>
          <a:noFill/>
        </p:spPr>
        <p:txBody>
          <a:bodyPr vert="vert270" wrap="square" lIns="36000" tIns="0" rIns="36000" bIns="36000" rtlCol="0">
            <a:spAutoFit/>
          </a:bodyPr>
          <a:lstStyle/>
          <a:p>
            <a:pPr algn="ctr"/>
            <a:r>
              <a:rPr lang="it-IT" sz="1400" b="1">
                <a:solidFill>
                  <a:srgbClr val="4DC2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Ruolo dei preposti</a:t>
            </a:r>
          </a:p>
        </p:txBody>
      </p:sp>
    </p:spTree>
    <p:extLst>
      <p:ext uri="{BB962C8B-B14F-4D97-AF65-F5344CB8AC3E}">
        <p14:creationId xmlns:p14="http://schemas.microsoft.com/office/powerpoint/2010/main" val="5667579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F438FC-E4BA-ADCF-6D8A-F141596890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16576EE5-D969-01EF-CB3F-E413DD94882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2309656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6576EE5-D969-01EF-CB3F-E413DD9488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2426C145-1AC7-ECD4-729B-114CBD9B3F56}"/>
              </a:ext>
            </a:extLst>
          </p:cNvPr>
          <p:cNvGrpSpPr/>
          <p:nvPr/>
        </p:nvGrpSpPr>
        <p:grpSpPr>
          <a:xfrm>
            <a:off x="4423894" y="1396149"/>
            <a:ext cx="694096" cy="762826"/>
            <a:chOff x="6491928" y="2689741"/>
            <a:chExt cx="682720" cy="812130"/>
          </a:xfrm>
        </p:grpSpPr>
        <p:pic>
          <p:nvPicPr>
            <p:cNvPr id="12" name="Immagine 2">
              <a:extLst>
                <a:ext uri="{FF2B5EF4-FFF2-40B4-BE49-F238E27FC236}">
                  <a16:creationId xmlns:a16="http://schemas.microsoft.com/office/drawing/2014/main" id="{2459E45E-1FE9-625B-B065-4BDC17891FF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5758" t="5318" r="7608" b="14556"/>
            <a:stretch/>
          </p:blipFill>
          <p:spPr>
            <a:xfrm>
              <a:off x="6491928" y="2689741"/>
              <a:ext cx="682720" cy="812130"/>
            </a:xfrm>
            <a:prstGeom prst="rect">
              <a:avLst/>
            </a:prstGeom>
          </p:spPr>
        </p:pic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F6D20E9-D21D-C6E1-DA37-C52D49C90414}"/>
                </a:ext>
              </a:extLst>
            </p:cNvPr>
            <p:cNvSpPr/>
            <p:nvPr/>
          </p:nvSpPr>
          <p:spPr>
            <a:xfrm>
              <a:off x="6555219" y="2740810"/>
              <a:ext cx="550431" cy="706474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0930DB14-4D6E-1213-1243-3F972C32345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8F8F8"/>
                </a:clrFrom>
                <a:clrTo>
                  <a:srgbClr val="F8F8F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37926" y="3197929"/>
              <a:ext cx="185016" cy="159349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444C7AF-8005-9103-D90D-FA2017587760}"/>
                </a:ext>
              </a:extLst>
            </p:cNvPr>
            <p:cNvSpPr txBox="1"/>
            <p:nvPr/>
          </p:nvSpPr>
          <p:spPr>
            <a:xfrm>
              <a:off x="6494287" y="2788043"/>
              <a:ext cx="652999" cy="239558"/>
            </a:xfrm>
            <a:prstGeom prst="rect">
              <a:avLst/>
            </a:prstGeom>
            <a:noFill/>
          </p:spPr>
          <p:txBody>
            <a:bodyPr wrap="square" lIns="0" rIns="0" rtlCol="0" anchor="ctr">
              <a:noAutofit/>
            </a:bodyPr>
            <a:lstStyle/>
            <a:p>
              <a:pPr algn="ctr"/>
              <a:r>
                <a:rPr lang="it-IT" sz="1400" b="1">
                  <a:solidFill>
                    <a:schemeClr val="bg1"/>
                  </a:solidFill>
                </a:rPr>
                <a:t>DUVRI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A38DB65-2D70-70D9-4A66-F2429E41C986}"/>
                </a:ext>
              </a:extLst>
            </p:cNvPr>
            <p:cNvSpPr txBox="1"/>
            <p:nvPr/>
          </p:nvSpPr>
          <p:spPr>
            <a:xfrm>
              <a:off x="6494287" y="2955055"/>
              <a:ext cx="652999" cy="239558"/>
            </a:xfrm>
            <a:prstGeom prst="rect">
              <a:avLst/>
            </a:prstGeom>
            <a:noFill/>
          </p:spPr>
          <p:txBody>
            <a:bodyPr wrap="square" lIns="0" rIns="0" rtlCol="0" anchor="ctr">
              <a:noAutofit/>
            </a:bodyPr>
            <a:lstStyle/>
            <a:p>
              <a:pPr algn="ctr"/>
              <a:r>
                <a:rPr lang="it-IT" sz="600">
                  <a:solidFill>
                    <a:schemeClr val="bg1"/>
                  </a:solidFill>
                </a:rPr>
                <a:t>D.Lgs:81/08</a:t>
              </a:r>
            </a:p>
          </p:txBody>
        </p:sp>
      </p:grpSp>
      <p:grpSp>
        <p:nvGrpSpPr>
          <p:cNvPr id="62" name="Group 22">
            <a:extLst>
              <a:ext uri="{FF2B5EF4-FFF2-40B4-BE49-F238E27FC236}">
                <a16:creationId xmlns:a16="http://schemas.microsoft.com/office/drawing/2014/main" id="{77390C0B-48F8-6E96-D84E-10DE216164FF}"/>
              </a:ext>
            </a:extLst>
          </p:cNvPr>
          <p:cNvGrpSpPr>
            <a:grpSpLocks/>
          </p:cNvGrpSpPr>
          <p:nvPr/>
        </p:nvGrpSpPr>
        <p:grpSpPr bwMode="auto">
          <a:xfrm rot="16200000">
            <a:off x="7672104" y="-100519"/>
            <a:ext cx="1162329" cy="6116761"/>
            <a:chOff x="3787" y="0"/>
            <a:chExt cx="599" cy="791"/>
          </a:xfrm>
          <a:solidFill>
            <a:srgbClr val="A1B8E1"/>
          </a:solidFill>
        </p:grpSpPr>
        <p:sp>
          <p:nvSpPr>
            <p:cNvPr id="63" name="Freeform 23">
              <a:extLst>
                <a:ext uri="{FF2B5EF4-FFF2-40B4-BE49-F238E27FC236}">
                  <a16:creationId xmlns:a16="http://schemas.microsoft.com/office/drawing/2014/main" id="{132C4809-1382-167B-761C-1249B97B7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7" y="296"/>
              <a:ext cx="517" cy="495"/>
            </a:xfrm>
            <a:custGeom>
              <a:avLst/>
              <a:gdLst>
                <a:gd name="T0" fmla="*/ 443 w 517"/>
                <a:gd name="T1" fmla="*/ 37 h 495"/>
                <a:gd name="T2" fmla="*/ 443 w 517"/>
                <a:gd name="T3" fmla="*/ 165 h 495"/>
                <a:gd name="T4" fmla="*/ 0 w 517"/>
                <a:gd name="T5" fmla="*/ 385 h 495"/>
                <a:gd name="T6" fmla="*/ 443 w 517"/>
                <a:gd name="T7" fmla="*/ 37 h 49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17"/>
                <a:gd name="T13" fmla="*/ 0 h 495"/>
                <a:gd name="T14" fmla="*/ 517 w 517"/>
                <a:gd name="T15" fmla="*/ 495 h 49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17" h="495">
                  <a:moveTo>
                    <a:pt x="443" y="37"/>
                  </a:moveTo>
                  <a:cubicBezTo>
                    <a:pt x="517" y="0"/>
                    <a:pt x="517" y="107"/>
                    <a:pt x="443" y="165"/>
                  </a:cubicBezTo>
                  <a:cubicBezTo>
                    <a:pt x="282" y="105"/>
                    <a:pt x="340" y="495"/>
                    <a:pt x="0" y="385"/>
                  </a:cubicBezTo>
                  <a:cubicBezTo>
                    <a:pt x="327" y="396"/>
                    <a:pt x="101" y="63"/>
                    <a:pt x="443" y="37"/>
                  </a:cubicBez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</p:spPr>
          <p:txBody>
            <a:bodyPr lIns="6350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24">
              <a:extLst>
                <a:ext uri="{FF2B5EF4-FFF2-40B4-BE49-F238E27FC236}">
                  <a16:creationId xmlns:a16="http://schemas.microsoft.com/office/drawing/2014/main" id="{5A6941F7-57BC-D283-14B8-A8F53ED665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7" y="0"/>
              <a:ext cx="599" cy="522"/>
            </a:xfrm>
            <a:custGeom>
              <a:avLst/>
              <a:gdLst>
                <a:gd name="T0" fmla="*/ 443 w 599"/>
                <a:gd name="T1" fmla="*/ 458 h 522"/>
                <a:gd name="T2" fmla="*/ 443 w 599"/>
                <a:gd name="T3" fmla="*/ 522 h 522"/>
                <a:gd name="T4" fmla="*/ 599 w 599"/>
                <a:gd name="T5" fmla="*/ 404 h 522"/>
                <a:gd name="T6" fmla="*/ 444 w 599"/>
                <a:gd name="T7" fmla="*/ 263 h 522"/>
                <a:gd name="T8" fmla="*/ 443 w 599"/>
                <a:gd name="T9" fmla="*/ 330 h 522"/>
                <a:gd name="T10" fmla="*/ 0 w 599"/>
                <a:gd name="T11" fmla="*/ 110 h 522"/>
                <a:gd name="T12" fmla="*/ 443 w 599"/>
                <a:gd name="T13" fmla="*/ 458 h 5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9"/>
                <a:gd name="T22" fmla="*/ 0 h 522"/>
                <a:gd name="T23" fmla="*/ 599 w 599"/>
                <a:gd name="T24" fmla="*/ 522 h 5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9" h="522">
                  <a:moveTo>
                    <a:pt x="443" y="458"/>
                  </a:moveTo>
                  <a:cubicBezTo>
                    <a:pt x="443" y="490"/>
                    <a:pt x="443" y="522"/>
                    <a:pt x="443" y="522"/>
                  </a:cubicBezTo>
                  <a:cubicBezTo>
                    <a:pt x="443" y="522"/>
                    <a:pt x="521" y="463"/>
                    <a:pt x="599" y="404"/>
                  </a:cubicBezTo>
                  <a:cubicBezTo>
                    <a:pt x="599" y="404"/>
                    <a:pt x="521" y="333"/>
                    <a:pt x="444" y="263"/>
                  </a:cubicBezTo>
                  <a:cubicBezTo>
                    <a:pt x="444" y="263"/>
                    <a:pt x="443" y="296"/>
                    <a:pt x="443" y="330"/>
                  </a:cubicBezTo>
                  <a:cubicBezTo>
                    <a:pt x="282" y="390"/>
                    <a:pt x="340" y="0"/>
                    <a:pt x="0" y="110"/>
                  </a:cubicBezTo>
                  <a:cubicBezTo>
                    <a:pt x="327" y="99"/>
                    <a:pt x="111" y="450"/>
                    <a:pt x="443" y="458"/>
                  </a:cubicBez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</p:spPr>
          <p:txBody>
            <a:bodyPr lIns="6350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5CA2A8D-109F-97E8-B17E-7647FC34D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3878" y="6356350"/>
            <a:ext cx="2688611" cy="365125"/>
          </a:xfrm>
        </p:spPr>
        <p:txBody>
          <a:bodyPr>
            <a:normAutofit/>
          </a:bodyPr>
          <a:lstStyle/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it-IT" sz="900">
                <a:solidFill>
                  <a:schemeClr val="tx1">
                    <a:lumMod val="50000"/>
                    <a:lumOff val="50000"/>
                  </a:schemeClr>
                </a:solidFill>
              </a:rPr>
              <a:t>Bologna, 13 marzo 2025_ Cooperare in Sicurezza</a:t>
            </a:r>
          </a:p>
        </p:txBody>
      </p:sp>
      <p:sp>
        <p:nvSpPr>
          <p:cNvPr id="18" name="Segnaposto numero diapositiva 17">
            <a:extLst>
              <a:ext uri="{FF2B5EF4-FFF2-40B4-BE49-F238E27FC236}">
                <a16:creationId xmlns:a16="http://schemas.microsoft.com/office/drawing/2014/main" id="{420CEF24-2120-63F3-B556-52E6DFA37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15</a:t>
            </a:fld>
            <a:endParaRPr lang="it-IT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7894587-51E9-8C06-9CC3-55B5565BBC8B}"/>
              </a:ext>
            </a:extLst>
          </p:cNvPr>
          <p:cNvGrpSpPr/>
          <p:nvPr/>
        </p:nvGrpSpPr>
        <p:grpSpPr>
          <a:xfrm>
            <a:off x="10201020" y="38961"/>
            <a:ext cx="1933253" cy="301988"/>
            <a:chOff x="421326" y="118473"/>
            <a:chExt cx="1933253" cy="301988"/>
          </a:xfrm>
        </p:grpSpPr>
        <p:sp>
          <p:nvSpPr>
            <p:cNvPr id="9" name="Hexagon 8">
              <a:extLst>
                <a:ext uri="{FF2B5EF4-FFF2-40B4-BE49-F238E27FC236}">
                  <a16:creationId xmlns:a16="http://schemas.microsoft.com/office/drawing/2014/main" id="{F572426A-94DD-5DF0-7729-87FC91BE4E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5807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1</a:t>
              </a:r>
            </a:p>
          </p:txBody>
        </p:sp>
        <p:sp>
          <p:nvSpPr>
            <p:cNvPr id="10" name="Hexagon 9">
              <a:extLst>
                <a:ext uri="{FF2B5EF4-FFF2-40B4-BE49-F238E27FC236}">
                  <a16:creationId xmlns:a16="http://schemas.microsoft.com/office/drawing/2014/main" id="{5175365A-95F8-DEEA-B577-BE54BC239E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4880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2</a:t>
              </a:r>
            </a:p>
          </p:txBody>
        </p:sp>
        <p:sp>
          <p:nvSpPr>
            <p:cNvPr id="31" name="Hexagon 30">
              <a:extLst>
                <a:ext uri="{FF2B5EF4-FFF2-40B4-BE49-F238E27FC236}">
                  <a16:creationId xmlns:a16="http://schemas.microsoft.com/office/drawing/2014/main" id="{0E4C3BC6-013E-37A1-820B-B5F813FEC6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43953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3</a:t>
              </a:r>
            </a:p>
          </p:txBody>
        </p:sp>
        <p:sp>
          <p:nvSpPr>
            <p:cNvPr id="32" name="Hexagon 31">
              <a:extLst>
                <a:ext uri="{FF2B5EF4-FFF2-40B4-BE49-F238E27FC236}">
                  <a16:creationId xmlns:a16="http://schemas.microsoft.com/office/drawing/2014/main" id="{4BAE3580-D85A-4290-6F55-D583003CC1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13026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4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E577997-F8BF-B180-5B00-ABBFDCD86989}"/>
                </a:ext>
              </a:extLst>
            </p:cNvPr>
            <p:cNvSpPr/>
            <p:nvPr/>
          </p:nvSpPr>
          <p:spPr>
            <a:xfrm>
              <a:off x="1574106" y="118473"/>
              <a:ext cx="780473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EDD67A7-9C5B-1B47-991A-2D22B9FB5E9C}"/>
                </a:ext>
              </a:extLst>
            </p:cNvPr>
            <p:cNvSpPr/>
            <p:nvPr/>
          </p:nvSpPr>
          <p:spPr>
            <a:xfrm>
              <a:off x="421326" y="118473"/>
              <a:ext cx="780473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35" name="Titolo 1">
            <a:extLst>
              <a:ext uri="{FF2B5EF4-FFF2-40B4-BE49-F238E27FC236}">
                <a16:creationId xmlns:a16="http://schemas.microsoft.com/office/drawing/2014/main" id="{1D8A2423-4848-2A08-CD27-2B65E15D5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5332" y="386772"/>
            <a:ext cx="7223052" cy="1162329"/>
          </a:xfrm>
        </p:spPr>
        <p:txBody>
          <a:bodyPr vert="horz" anchor="t">
            <a:noAutofit/>
          </a:bodyPr>
          <a:lstStyle/>
          <a:p>
            <a:pPr algn="just"/>
            <a:r>
              <a:rPr lang="it-IT" sz="2800">
                <a:latin typeface="Georgia" panose="02040502050405020303" pitchFamily="18" charset="0"/>
                <a:cs typeface="Arial" panose="020B0604020202020204" pitchFamily="34" charset="0"/>
              </a:rPr>
              <a:t>Spurgo in area aziendale (con interferenze ambientali) e manutenzione del verde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5F1CBE5-EB01-766B-8CE7-0C9658F3A2D0}"/>
              </a:ext>
            </a:extLst>
          </p:cNvPr>
          <p:cNvSpPr txBox="1"/>
          <p:nvPr/>
        </p:nvSpPr>
        <p:spPr>
          <a:xfrm>
            <a:off x="5292999" y="1153294"/>
            <a:ext cx="6458575" cy="18876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1" i="0" u="none" strike="noStrike" kern="1200" cap="none" spc="0" normalizeH="0" baseline="0">
                <a:ln>
                  <a:noFill/>
                </a:ln>
                <a:solidFill>
                  <a:srgbClr val="4DC2A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Informazioni e misure sui rischi interferenziali</a:t>
            </a:r>
          </a:p>
          <a:p>
            <a:pPr marL="144000" indent="-144000">
              <a:spcBef>
                <a:spcPts val="200"/>
              </a:spcBef>
              <a:spcAft>
                <a:spcPts val="100"/>
              </a:spcAft>
              <a:buFont typeface="Arial" panose="020B0604020202020204" pitchFamily="34" charset="0"/>
              <a:buChar char="•"/>
              <a:defRPr/>
            </a:pPr>
            <a:r>
              <a:rPr kumimoji="0" lang="it-IT" sz="1400" b="0" i="1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Presenza di una </a:t>
            </a:r>
            <a:r>
              <a:rPr kumimoji="0" lang="it-IT" sz="1400" b="1" i="1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linea elettrica aerea </a:t>
            </a:r>
            <a:r>
              <a:rPr kumimoji="0" lang="it-IT" sz="1400" b="0" i="1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nel area verde da manutenere</a:t>
            </a:r>
            <a:endParaRPr kumimoji="0" lang="it-IT" sz="1400" b="1" i="1" u="none" strike="noStrike" kern="1200" cap="none" spc="0" normalizeH="0" baseline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44000" marR="0" lvl="0" indent="-144000" algn="l" defTabSz="91440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1400" b="1" i="1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Rumore</a:t>
            </a:r>
            <a:r>
              <a:rPr kumimoji="0" lang="it-IT" sz="1400" b="0" i="1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prodotto dallo spurgo (anche per Lavoratori impresa Committente)</a:t>
            </a:r>
          </a:p>
          <a:p>
            <a:pPr marL="144000" marR="0" lvl="0" indent="-144000" algn="l" defTabSz="91440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1400" b="1" i="1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Rischio meccanico </a:t>
            </a:r>
            <a:r>
              <a:rPr kumimoji="0" lang="it-IT" sz="1400" b="0" i="1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dovuto a proiezione di schegge manutenzione verde o caduta rami (anche per Lavoratori impresa Committente)</a:t>
            </a:r>
          </a:p>
          <a:p>
            <a:pPr marL="144000" marR="0" lvl="0" indent="-144000" algn="l" defTabSz="91440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1400" b="1" i="1" u="sng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Delimitazione </a:t>
            </a:r>
            <a:r>
              <a:rPr kumimoji="0" lang="it-IT" sz="1400" b="0" i="1" u="sng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delle aree di lavoro</a:t>
            </a:r>
            <a:endParaRPr kumimoji="0" lang="it-IT" sz="1400" b="1" i="1" u="sng" strike="noStrike" kern="1200" cap="none" spc="0" normalizeH="0" baseline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144000" marR="0" lvl="0" indent="-144000" algn="l" defTabSz="91440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1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it-IT" sz="1400" b="1" i="1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Procedure da seguire </a:t>
            </a:r>
            <a:r>
              <a:rPr kumimoji="0" lang="it-IT" sz="1400" b="0" i="1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 caso di emergenza</a:t>
            </a: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BBFAA49-64D5-B4E4-4F3C-A19B9F4D9A7A}"/>
              </a:ext>
            </a:extLst>
          </p:cNvPr>
          <p:cNvGrpSpPr/>
          <p:nvPr/>
        </p:nvGrpSpPr>
        <p:grpSpPr>
          <a:xfrm>
            <a:off x="4865379" y="1974509"/>
            <a:ext cx="391793" cy="370819"/>
            <a:chOff x="4671238" y="3049104"/>
            <a:chExt cx="430972" cy="448691"/>
          </a:xfrm>
        </p:grpSpPr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E285B584-162B-B41E-F973-E5F5C779294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71238" y="3066823"/>
              <a:ext cx="430972" cy="430972"/>
            </a:xfrm>
            <a:prstGeom prst="ellipse">
              <a:avLst/>
            </a:prstGeom>
            <a:solidFill>
              <a:srgbClr val="4DC2A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57" name="Picture 56" descr="A black background with a black square&#10;&#10;AI-generated content may be incorrect.">
              <a:extLst>
                <a:ext uri="{FF2B5EF4-FFF2-40B4-BE49-F238E27FC236}">
                  <a16:creationId xmlns:a16="http://schemas.microsoft.com/office/drawing/2014/main" id="{601074AE-A0EC-2A65-A8CA-9046351C20B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1238" y="3049104"/>
              <a:ext cx="430972" cy="430972"/>
            </a:xfrm>
            <a:prstGeom prst="rect">
              <a:avLst/>
            </a:prstGeom>
            <a:noFill/>
          </p:spPr>
        </p:pic>
      </p:grpSp>
      <p:sp>
        <p:nvSpPr>
          <p:cNvPr id="67" name="Rectangle 66">
            <a:extLst>
              <a:ext uri="{FF2B5EF4-FFF2-40B4-BE49-F238E27FC236}">
                <a16:creationId xmlns:a16="http://schemas.microsoft.com/office/drawing/2014/main" id="{9EA40DBB-CCD8-90BF-7932-7B649ED4F6C8}"/>
              </a:ext>
            </a:extLst>
          </p:cNvPr>
          <p:cNvSpPr/>
          <p:nvPr/>
        </p:nvSpPr>
        <p:spPr>
          <a:xfrm>
            <a:off x="4851641" y="3349218"/>
            <a:ext cx="3100095" cy="4987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it-IT" sz="16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Spurgo pozzi neri e fosse bio 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6838E975-D578-2856-42BA-61E8D3025A10}"/>
              </a:ext>
            </a:extLst>
          </p:cNvPr>
          <p:cNvSpPr/>
          <p:nvPr/>
        </p:nvSpPr>
        <p:spPr>
          <a:xfrm>
            <a:off x="8467861" y="3349218"/>
            <a:ext cx="3244488" cy="4987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it-IT" sz="16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Manutenzione del verde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24F0EFE-0F06-1628-1C19-BF0960A334AB}"/>
              </a:ext>
            </a:extLst>
          </p:cNvPr>
          <p:cNvSpPr txBox="1"/>
          <p:nvPr/>
        </p:nvSpPr>
        <p:spPr>
          <a:xfrm>
            <a:off x="4851641" y="3890178"/>
            <a:ext cx="3244488" cy="1703030"/>
          </a:xfrm>
          <a:prstGeom prst="rect">
            <a:avLst/>
          </a:prstGeom>
          <a:solidFill>
            <a:schemeClr val="bg1"/>
          </a:solidFill>
        </p:spPr>
        <p:txBody>
          <a:bodyPr wrap="square" lIns="36000" rIns="36000" rtlCol="0">
            <a:spAutoFit/>
          </a:bodyPr>
          <a:lstStyle/>
          <a:p>
            <a:pPr marL="144000" indent="-14400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it-IT" sz="1400" i="1">
                <a:latin typeface="Arial"/>
                <a:cs typeface="Arial"/>
              </a:rPr>
              <a:t>Obbligo di </a:t>
            </a:r>
            <a:r>
              <a:rPr lang="it-IT" sz="1400" b="1" i="1">
                <a:latin typeface="Arial"/>
                <a:cs typeface="Arial"/>
              </a:rPr>
              <a:t>utilizzo di DPI </a:t>
            </a:r>
            <a:r>
              <a:rPr lang="it-IT" sz="1400" i="1">
                <a:latin typeface="Arial"/>
                <a:cs typeface="Arial"/>
              </a:rPr>
              <a:t>(e.g. protezione da rumore)</a:t>
            </a:r>
          </a:p>
          <a:p>
            <a:pPr marL="144000" indent="-14400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it-IT" sz="1400" i="1">
                <a:latin typeface="Arial"/>
                <a:cs typeface="Arial"/>
              </a:rPr>
              <a:t>Obbligo utilizzo DPI </a:t>
            </a:r>
            <a:r>
              <a:rPr lang="it-IT" sz="1400" b="1" i="1">
                <a:latin typeface="Arial"/>
                <a:cs typeface="Arial"/>
              </a:rPr>
              <a:t>rischio biologico </a:t>
            </a:r>
            <a:r>
              <a:rPr lang="it-IT" sz="1400" i="1">
                <a:latin typeface="Arial"/>
                <a:cs typeface="Arial"/>
              </a:rPr>
              <a:t>(e.g. occhiali guanti specifici occhiali di protezione)</a:t>
            </a:r>
          </a:p>
          <a:p>
            <a:pPr marL="144000" indent="-14400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it-IT" sz="1400" b="1" i="1">
                <a:latin typeface="Arial"/>
                <a:cs typeface="Arial"/>
              </a:rPr>
              <a:t>Addestramento</a:t>
            </a:r>
            <a:r>
              <a:rPr lang="it-IT" sz="1400" i="1">
                <a:latin typeface="Arial"/>
                <a:cs typeface="Arial"/>
              </a:rPr>
              <a:t> su utilizzo autospurgo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D1F54FC8-F1C6-15BF-E1FC-0DE0264375E3}"/>
              </a:ext>
            </a:extLst>
          </p:cNvPr>
          <p:cNvSpPr txBox="1"/>
          <p:nvPr/>
        </p:nvSpPr>
        <p:spPr>
          <a:xfrm>
            <a:off x="8308890" y="3890178"/>
            <a:ext cx="3624029" cy="1754326"/>
          </a:xfrm>
          <a:prstGeom prst="rect">
            <a:avLst/>
          </a:prstGeom>
          <a:solidFill>
            <a:schemeClr val="bg1"/>
          </a:solidFill>
        </p:spPr>
        <p:txBody>
          <a:bodyPr wrap="square" lIns="36000" rIns="36000" rtlCol="0">
            <a:spAutoFit/>
          </a:bodyPr>
          <a:lstStyle/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it-IT" sz="1400" i="1">
                <a:latin typeface="Arial"/>
                <a:cs typeface="Arial"/>
              </a:rPr>
              <a:t>Utilizzo </a:t>
            </a:r>
            <a:r>
              <a:rPr lang="it-IT" sz="1400" b="1" i="1">
                <a:latin typeface="Arial"/>
                <a:cs typeface="Arial"/>
              </a:rPr>
              <a:t>imbrago/cinture </a:t>
            </a:r>
            <a:r>
              <a:rPr lang="it-IT" sz="1400" i="1">
                <a:latin typeface="Arial"/>
                <a:cs typeface="Arial"/>
              </a:rPr>
              <a:t>di trattenuta su PLE, formazione e addestramento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it-IT" sz="1400" i="1">
                <a:latin typeface="Arial"/>
                <a:cs typeface="Arial"/>
              </a:rPr>
              <a:t>Presenza di un </a:t>
            </a:r>
            <a:r>
              <a:rPr lang="it-IT" sz="1400" b="1" i="1">
                <a:latin typeface="Arial"/>
                <a:cs typeface="Arial"/>
              </a:rPr>
              <a:t>secondo operatore a terra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it-IT" sz="1400" b="1" i="1">
                <a:latin typeface="Arial"/>
                <a:cs typeface="Arial"/>
              </a:rPr>
              <a:t>Rischio meccanico </a:t>
            </a:r>
            <a:r>
              <a:rPr lang="it-IT" sz="1400" i="1">
                <a:latin typeface="Arial"/>
                <a:cs typeface="Arial"/>
              </a:rPr>
              <a:t>con attrezzature da taglio e relativi DPI da utilizzare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it-IT" sz="1400" b="1" i="1">
                <a:latin typeface="Arial"/>
                <a:cs typeface="Arial"/>
              </a:rPr>
              <a:t>Formazione specifica </a:t>
            </a:r>
            <a:r>
              <a:rPr lang="it-IT" sz="1400" i="1">
                <a:latin typeface="Arial"/>
                <a:cs typeface="Arial"/>
              </a:rPr>
              <a:t>per operatore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8F06905-1C56-0115-33B3-F2FE22486921}"/>
              </a:ext>
            </a:extLst>
          </p:cNvPr>
          <p:cNvSpPr txBox="1"/>
          <p:nvPr/>
        </p:nvSpPr>
        <p:spPr>
          <a:xfrm>
            <a:off x="4361131" y="83790"/>
            <a:ext cx="5386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b="1">
                <a:solidFill>
                  <a:srgbClr val="4DC2AB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Esempio 1/2 – Interferenza in un </a:t>
            </a:r>
            <a:r>
              <a:rPr lang="it-IT" b="1">
                <a:solidFill>
                  <a:srgbClr val="4DC2AB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servizio</a:t>
            </a:r>
            <a:endParaRPr lang="it-IT" sz="1800" b="1">
              <a:solidFill>
                <a:srgbClr val="4DC2AB"/>
              </a:solidFill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24D195CC-07E6-A870-5C29-4C61E6265BFC}"/>
              </a:ext>
            </a:extLst>
          </p:cNvPr>
          <p:cNvSpPr/>
          <p:nvPr/>
        </p:nvSpPr>
        <p:spPr>
          <a:xfrm>
            <a:off x="4923184" y="5750672"/>
            <a:ext cx="6927439" cy="583131"/>
          </a:xfrm>
          <a:prstGeom prst="rect">
            <a:avLst/>
          </a:prstGeom>
          <a:solidFill>
            <a:srgbClr val="4DC2A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1400" i="1">
                <a:solidFill>
                  <a:schemeClr val="tx1"/>
                </a:solidFill>
                <a:latin typeface="Arial" panose="020B0604020202020204" pitchFamily="34" charset="0"/>
              </a:rPr>
              <a:t>Il preposto di ogni impresa </a:t>
            </a:r>
            <a:r>
              <a:rPr lang="it-IT" sz="1400" b="1" i="1">
                <a:solidFill>
                  <a:schemeClr val="tx1"/>
                </a:solidFill>
                <a:latin typeface="Arial" panose="020B0604020202020204" pitchFamily="34" charset="0"/>
              </a:rPr>
              <a:t>vigila</a:t>
            </a:r>
            <a:r>
              <a:rPr lang="it-IT" sz="1400" i="1">
                <a:solidFill>
                  <a:schemeClr val="tx1"/>
                </a:solidFill>
                <a:latin typeface="Arial" panose="020B0604020202020204" pitchFamily="34" charset="0"/>
              </a:rPr>
              <a:t> sui propri lavoratori, ma può </a:t>
            </a:r>
            <a:r>
              <a:rPr lang="it-IT" sz="1400" b="1" i="1">
                <a:solidFill>
                  <a:schemeClr val="tx1"/>
                </a:solidFill>
                <a:latin typeface="Arial" panose="020B0604020202020204" pitchFamily="34" charset="0"/>
              </a:rPr>
              <a:t>intervenire</a:t>
            </a:r>
            <a:r>
              <a:rPr lang="it-IT" sz="1400" i="1">
                <a:solidFill>
                  <a:schemeClr val="tx1"/>
                </a:solidFill>
                <a:latin typeface="Arial" panose="020B0604020202020204" pitchFamily="34" charset="0"/>
              </a:rPr>
              <a:t> in caso di </a:t>
            </a:r>
            <a:r>
              <a:rPr lang="it-IT" sz="1400" b="1" i="1">
                <a:solidFill>
                  <a:schemeClr val="tx1"/>
                </a:solidFill>
                <a:latin typeface="Arial" panose="020B0604020202020204" pitchFamily="34" charset="0"/>
              </a:rPr>
              <a:t>pericolo grave o imminente, così come può intervenire il RA Hera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2BB12F-8DD4-D137-141B-EF85E6BAE4E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93274" y="3272001"/>
            <a:ext cx="431377" cy="5122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7083C30-6665-4B0A-16DF-41CAA8A6E6F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310994" y="3272001"/>
            <a:ext cx="431377" cy="512260"/>
          </a:xfrm>
          <a:prstGeom prst="rect">
            <a:avLst/>
          </a:prstGeom>
        </p:spPr>
      </p:pic>
      <p:pic>
        <p:nvPicPr>
          <p:cNvPr id="19" name="Picture 18" descr="A group of men in hardhats using shovels to clean a sewer&#10;&#10;AI-generated content may be incorrect.">
            <a:extLst>
              <a:ext uri="{FF2B5EF4-FFF2-40B4-BE49-F238E27FC236}">
                <a16:creationId xmlns:a16="http://schemas.microsoft.com/office/drawing/2014/main" id="{9F3F469E-7EE5-7484-CB5A-A03D77455D0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8"/>
          <a:stretch/>
        </p:blipFill>
        <p:spPr>
          <a:xfrm>
            <a:off x="-1" y="0"/>
            <a:ext cx="4230705" cy="68580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5864C6C-EC3D-6EA3-3C88-4E07E53AD3D8}"/>
              </a:ext>
            </a:extLst>
          </p:cNvPr>
          <p:cNvSpPr txBox="1"/>
          <p:nvPr/>
        </p:nvSpPr>
        <p:spPr>
          <a:xfrm>
            <a:off x="4379508" y="3535536"/>
            <a:ext cx="288147" cy="1815882"/>
          </a:xfrm>
          <a:prstGeom prst="rect">
            <a:avLst/>
          </a:prstGeom>
          <a:noFill/>
        </p:spPr>
        <p:txBody>
          <a:bodyPr vert="vert270" wrap="square" lIns="36000" tIns="0" rIns="36000" bIns="36000" rtlCol="0">
            <a:spAutoFit/>
          </a:bodyPr>
          <a:lstStyle/>
          <a:p>
            <a:pPr algn="ctr"/>
            <a:r>
              <a:rPr lang="it-IT" sz="1400" b="1">
                <a:solidFill>
                  <a:srgbClr val="4DC2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Rischi lavorativi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BC3F19E-C6B8-4EAE-1590-9554095EF5A0}"/>
              </a:ext>
            </a:extLst>
          </p:cNvPr>
          <p:cNvSpPr txBox="1"/>
          <p:nvPr/>
        </p:nvSpPr>
        <p:spPr>
          <a:xfrm>
            <a:off x="4379508" y="5598823"/>
            <a:ext cx="503590" cy="953738"/>
          </a:xfrm>
          <a:prstGeom prst="rect">
            <a:avLst/>
          </a:prstGeom>
          <a:noFill/>
        </p:spPr>
        <p:txBody>
          <a:bodyPr vert="vert270" wrap="square" lIns="36000" tIns="0" rIns="36000" bIns="36000" rtlCol="0">
            <a:spAutoFit/>
          </a:bodyPr>
          <a:lstStyle/>
          <a:p>
            <a:pPr algn="ctr"/>
            <a:r>
              <a:rPr lang="it-IT" sz="1400" b="1">
                <a:solidFill>
                  <a:srgbClr val="4DC2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Ruolo dei preposti</a:t>
            </a:r>
          </a:p>
        </p:txBody>
      </p:sp>
    </p:spTree>
    <p:extLst>
      <p:ext uri="{BB962C8B-B14F-4D97-AF65-F5344CB8AC3E}">
        <p14:creationId xmlns:p14="http://schemas.microsoft.com/office/powerpoint/2010/main" val="28750029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214A2-D406-8CDF-DA07-EA140432E5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71E8A32A-9C7F-998A-16D9-F7C58814E17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9535837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1E8A32A-9C7F-998A-16D9-F7C58814E1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Group 12">
            <a:extLst>
              <a:ext uri="{FF2B5EF4-FFF2-40B4-BE49-F238E27FC236}">
                <a16:creationId xmlns:a16="http://schemas.microsoft.com/office/drawing/2014/main" id="{0F6DED76-A861-9C47-4AC9-0B5F7F3A0E78}"/>
              </a:ext>
            </a:extLst>
          </p:cNvPr>
          <p:cNvGrpSpPr/>
          <p:nvPr/>
        </p:nvGrpSpPr>
        <p:grpSpPr>
          <a:xfrm>
            <a:off x="4455374" y="1734360"/>
            <a:ext cx="682720" cy="812130"/>
            <a:chOff x="6491928" y="2689741"/>
            <a:chExt cx="682720" cy="812130"/>
          </a:xfrm>
        </p:grpSpPr>
        <p:pic>
          <p:nvPicPr>
            <p:cNvPr id="14" name="Immagine 2">
              <a:extLst>
                <a:ext uri="{FF2B5EF4-FFF2-40B4-BE49-F238E27FC236}">
                  <a16:creationId xmlns:a16="http://schemas.microsoft.com/office/drawing/2014/main" id="{B8C6996A-C8AC-A221-1760-4668ACB36FD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5758" t="5318" r="7608" b="14556"/>
            <a:stretch/>
          </p:blipFill>
          <p:spPr>
            <a:xfrm>
              <a:off x="6491928" y="2689741"/>
              <a:ext cx="682720" cy="812130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6C1FFB2-07BD-10D1-0804-3448BCA1CD69}"/>
                </a:ext>
              </a:extLst>
            </p:cNvPr>
            <p:cNvSpPr/>
            <p:nvPr/>
          </p:nvSpPr>
          <p:spPr>
            <a:xfrm>
              <a:off x="6555219" y="2740810"/>
              <a:ext cx="550431" cy="706474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041E79ED-3781-DE05-B7DD-285F610C985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8F8F8"/>
                </a:clrFrom>
                <a:clrTo>
                  <a:srgbClr val="F8F8F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37926" y="3197929"/>
              <a:ext cx="185016" cy="159349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6697F88-C64D-EDE0-C690-51AA255134E4}"/>
                </a:ext>
              </a:extLst>
            </p:cNvPr>
            <p:cNvSpPr txBox="1"/>
            <p:nvPr/>
          </p:nvSpPr>
          <p:spPr>
            <a:xfrm>
              <a:off x="6494287" y="2788043"/>
              <a:ext cx="652999" cy="239558"/>
            </a:xfrm>
            <a:prstGeom prst="rect">
              <a:avLst/>
            </a:prstGeom>
            <a:noFill/>
          </p:spPr>
          <p:txBody>
            <a:bodyPr wrap="square" lIns="0" rIns="0" rtlCol="0" anchor="ctr">
              <a:noAutofit/>
            </a:bodyPr>
            <a:lstStyle/>
            <a:p>
              <a:pPr algn="ctr"/>
              <a:r>
                <a:rPr lang="it-IT" sz="1400" b="1">
                  <a:solidFill>
                    <a:schemeClr val="bg1"/>
                  </a:solidFill>
                </a:rPr>
                <a:t>DUVRI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40851A5-037C-D446-869F-286B2A6C268A}"/>
                </a:ext>
              </a:extLst>
            </p:cNvPr>
            <p:cNvSpPr txBox="1"/>
            <p:nvPr/>
          </p:nvSpPr>
          <p:spPr>
            <a:xfrm>
              <a:off x="6494287" y="2955055"/>
              <a:ext cx="652999" cy="239558"/>
            </a:xfrm>
            <a:prstGeom prst="rect">
              <a:avLst/>
            </a:prstGeom>
            <a:noFill/>
          </p:spPr>
          <p:txBody>
            <a:bodyPr wrap="square" lIns="0" rIns="0" rtlCol="0" anchor="ctr">
              <a:noAutofit/>
            </a:bodyPr>
            <a:lstStyle/>
            <a:p>
              <a:pPr algn="ctr"/>
              <a:r>
                <a:rPr lang="it-IT" sz="600">
                  <a:solidFill>
                    <a:schemeClr val="bg1"/>
                  </a:solidFill>
                </a:rPr>
                <a:t>D.Lgs:81/08</a:t>
              </a:r>
            </a:p>
          </p:txBody>
        </p:sp>
      </p:grpSp>
      <p:pic>
        <p:nvPicPr>
          <p:cNvPr id="11" name="Picture 10" descr="A group of men in hardhats using shovels to clean a sewer&#10;&#10;AI-generated content may be incorrect.">
            <a:extLst>
              <a:ext uri="{FF2B5EF4-FFF2-40B4-BE49-F238E27FC236}">
                <a16:creationId xmlns:a16="http://schemas.microsoft.com/office/drawing/2014/main" id="{FC67C8D1-53EE-D1E4-3A43-BE2C51C146C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8"/>
          <a:stretch/>
        </p:blipFill>
        <p:spPr>
          <a:xfrm>
            <a:off x="-1" y="0"/>
            <a:ext cx="4230705" cy="6858000"/>
          </a:xfrm>
          <a:prstGeom prst="rect">
            <a:avLst/>
          </a:prstGeom>
        </p:spPr>
      </p:pic>
      <p:grpSp>
        <p:nvGrpSpPr>
          <p:cNvPr id="62" name="Group 22">
            <a:extLst>
              <a:ext uri="{FF2B5EF4-FFF2-40B4-BE49-F238E27FC236}">
                <a16:creationId xmlns:a16="http://schemas.microsoft.com/office/drawing/2014/main" id="{2856F4C8-4C8A-A5E5-5D4B-0B988B670F83}"/>
              </a:ext>
            </a:extLst>
          </p:cNvPr>
          <p:cNvGrpSpPr>
            <a:grpSpLocks/>
          </p:cNvGrpSpPr>
          <p:nvPr/>
        </p:nvGrpSpPr>
        <p:grpSpPr bwMode="auto">
          <a:xfrm rot="16200000">
            <a:off x="7672104" y="213247"/>
            <a:ext cx="1162329" cy="6116761"/>
            <a:chOff x="3787" y="0"/>
            <a:chExt cx="599" cy="791"/>
          </a:xfrm>
          <a:solidFill>
            <a:srgbClr val="A1B8E1"/>
          </a:solidFill>
        </p:grpSpPr>
        <p:sp>
          <p:nvSpPr>
            <p:cNvPr id="63" name="Freeform 23">
              <a:extLst>
                <a:ext uri="{FF2B5EF4-FFF2-40B4-BE49-F238E27FC236}">
                  <a16:creationId xmlns:a16="http://schemas.microsoft.com/office/drawing/2014/main" id="{17AA1B24-27B5-880A-54FD-63EE6D8AA1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7" y="296"/>
              <a:ext cx="517" cy="495"/>
            </a:xfrm>
            <a:custGeom>
              <a:avLst/>
              <a:gdLst>
                <a:gd name="T0" fmla="*/ 443 w 517"/>
                <a:gd name="T1" fmla="*/ 37 h 495"/>
                <a:gd name="T2" fmla="*/ 443 w 517"/>
                <a:gd name="T3" fmla="*/ 165 h 495"/>
                <a:gd name="T4" fmla="*/ 0 w 517"/>
                <a:gd name="T5" fmla="*/ 385 h 495"/>
                <a:gd name="T6" fmla="*/ 443 w 517"/>
                <a:gd name="T7" fmla="*/ 37 h 49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17"/>
                <a:gd name="T13" fmla="*/ 0 h 495"/>
                <a:gd name="T14" fmla="*/ 517 w 517"/>
                <a:gd name="T15" fmla="*/ 495 h 49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17" h="495">
                  <a:moveTo>
                    <a:pt x="443" y="37"/>
                  </a:moveTo>
                  <a:cubicBezTo>
                    <a:pt x="517" y="0"/>
                    <a:pt x="517" y="107"/>
                    <a:pt x="443" y="165"/>
                  </a:cubicBezTo>
                  <a:cubicBezTo>
                    <a:pt x="282" y="105"/>
                    <a:pt x="340" y="495"/>
                    <a:pt x="0" y="385"/>
                  </a:cubicBezTo>
                  <a:cubicBezTo>
                    <a:pt x="327" y="396"/>
                    <a:pt x="101" y="63"/>
                    <a:pt x="443" y="37"/>
                  </a:cubicBez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</p:spPr>
          <p:txBody>
            <a:bodyPr lIns="6350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24">
              <a:extLst>
                <a:ext uri="{FF2B5EF4-FFF2-40B4-BE49-F238E27FC236}">
                  <a16:creationId xmlns:a16="http://schemas.microsoft.com/office/drawing/2014/main" id="{A892BC6E-B772-6756-949F-D29BC5651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7" y="0"/>
              <a:ext cx="599" cy="522"/>
            </a:xfrm>
            <a:custGeom>
              <a:avLst/>
              <a:gdLst>
                <a:gd name="T0" fmla="*/ 443 w 599"/>
                <a:gd name="T1" fmla="*/ 458 h 522"/>
                <a:gd name="T2" fmla="*/ 443 w 599"/>
                <a:gd name="T3" fmla="*/ 522 h 522"/>
                <a:gd name="T4" fmla="*/ 599 w 599"/>
                <a:gd name="T5" fmla="*/ 404 h 522"/>
                <a:gd name="T6" fmla="*/ 444 w 599"/>
                <a:gd name="T7" fmla="*/ 263 h 522"/>
                <a:gd name="T8" fmla="*/ 443 w 599"/>
                <a:gd name="T9" fmla="*/ 330 h 522"/>
                <a:gd name="T10" fmla="*/ 0 w 599"/>
                <a:gd name="T11" fmla="*/ 110 h 522"/>
                <a:gd name="T12" fmla="*/ 443 w 599"/>
                <a:gd name="T13" fmla="*/ 458 h 5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9"/>
                <a:gd name="T22" fmla="*/ 0 h 522"/>
                <a:gd name="T23" fmla="*/ 599 w 599"/>
                <a:gd name="T24" fmla="*/ 522 h 5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9" h="522">
                  <a:moveTo>
                    <a:pt x="443" y="458"/>
                  </a:moveTo>
                  <a:cubicBezTo>
                    <a:pt x="443" y="490"/>
                    <a:pt x="443" y="522"/>
                    <a:pt x="443" y="522"/>
                  </a:cubicBezTo>
                  <a:cubicBezTo>
                    <a:pt x="443" y="522"/>
                    <a:pt x="521" y="463"/>
                    <a:pt x="599" y="404"/>
                  </a:cubicBezTo>
                  <a:cubicBezTo>
                    <a:pt x="599" y="404"/>
                    <a:pt x="521" y="333"/>
                    <a:pt x="444" y="263"/>
                  </a:cubicBezTo>
                  <a:cubicBezTo>
                    <a:pt x="444" y="263"/>
                    <a:pt x="443" y="296"/>
                    <a:pt x="443" y="330"/>
                  </a:cubicBezTo>
                  <a:cubicBezTo>
                    <a:pt x="282" y="390"/>
                    <a:pt x="340" y="0"/>
                    <a:pt x="0" y="110"/>
                  </a:cubicBezTo>
                  <a:cubicBezTo>
                    <a:pt x="327" y="99"/>
                    <a:pt x="111" y="450"/>
                    <a:pt x="443" y="458"/>
                  </a:cubicBez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</p:spPr>
          <p:txBody>
            <a:bodyPr lIns="6350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B962F64F-63BD-BB3B-6098-400017D9B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3878" y="6356350"/>
            <a:ext cx="2688611" cy="365125"/>
          </a:xfrm>
        </p:spPr>
        <p:txBody>
          <a:bodyPr>
            <a:normAutofit/>
          </a:bodyPr>
          <a:lstStyle/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it-IT" sz="900">
                <a:solidFill>
                  <a:schemeClr val="tx1">
                    <a:lumMod val="50000"/>
                    <a:lumOff val="50000"/>
                  </a:schemeClr>
                </a:solidFill>
              </a:rPr>
              <a:t>Bologna, 13 marzo 2025_ Cooperare in Sicurezza</a:t>
            </a:r>
          </a:p>
        </p:txBody>
      </p:sp>
      <p:sp>
        <p:nvSpPr>
          <p:cNvPr id="18" name="Segnaposto numero diapositiva 17">
            <a:extLst>
              <a:ext uri="{FF2B5EF4-FFF2-40B4-BE49-F238E27FC236}">
                <a16:creationId xmlns:a16="http://schemas.microsoft.com/office/drawing/2014/main" id="{1494C0DF-A4C9-5800-1BC0-742C952B8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16</a:t>
            </a:fld>
            <a:endParaRPr lang="it-IT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67E24E9-782E-206A-70DB-F026BED08753}"/>
              </a:ext>
            </a:extLst>
          </p:cNvPr>
          <p:cNvGrpSpPr/>
          <p:nvPr/>
        </p:nvGrpSpPr>
        <p:grpSpPr>
          <a:xfrm>
            <a:off x="10201020" y="38961"/>
            <a:ext cx="1933253" cy="301988"/>
            <a:chOff x="421326" y="118473"/>
            <a:chExt cx="1933253" cy="301988"/>
          </a:xfrm>
        </p:grpSpPr>
        <p:sp>
          <p:nvSpPr>
            <p:cNvPr id="9" name="Hexagon 8">
              <a:extLst>
                <a:ext uri="{FF2B5EF4-FFF2-40B4-BE49-F238E27FC236}">
                  <a16:creationId xmlns:a16="http://schemas.microsoft.com/office/drawing/2014/main" id="{8E33E6DA-CB07-CE8B-6458-ED59A7AC6B0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5807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1</a:t>
              </a:r>
            </a:p>
          </p:txBody>
        </p:sp>
        <p:sp>
          <p:nvSpPr>
            <p:cNvPr id="10" name="Hexagon 9">
              <a:extLst>
                <a:ext uri="{FF2B5EF4-FFF2-40B4-BE49-F238E27FC236}">
                  <a16:creationId xmlns:a16="http://schemas.microsoft.com/office/drawing/2014/main" id="{09055634-005B-165D-41D5-0D1F03DE118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4880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2</a:t>
              </a:r>
            </a:p>
          </p:txBody>
        </p:sp>
        <p:sp>
          <p:nvSpPr>
            <p:cNvPr id="31" name="Hexagon 30">
              <a:extLst>
                <a:ext uri="{FF2B5EF4-FFF2-40B4-BE49-F238E27FC236}">
                  <a16:creationId xmlns:a16="http://schemas.microsoft.com/office/drawing/2014/main" id="{AEFE8D86-8271-F1D0-1C54-8587A1330C2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43953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3</a:t>
              </a:r>
            </a:p>
          </p:txBody>
        </p:sp>
        <p:sp>
          <p:nvSpPr>
            <p:cNvPr id="32" name="Hexagon 31">
              <a:extLst>
                <a:ext uri="{FF2B5EF4-FFF2-40B4-BE49-F238E27FC236}">
                  <a16:creationId xmlns:a16="http://schemas.microsoft.com/office/drawing/2014/main" id="{70BA7904-8671-4707-1DB0-09CBAB6F66A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13026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4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CD5D52B-4FBA-1464-BF02-37E6AE677743}"/>
                </a:ext>
              </a:extLst>
            </p:cNvPr>
            <p:cNvSpPr/>
            <p:nvPr/>
          </p:nvSpPr>
          <p:spPr>
            <a:xfrm>
              <a:off x="1574106" y="118473"/>
              <a:ext cx="780473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0EDF1598-AF23-BF25-FD40-C7F48976FF69}"/>
                </a:ext>
              </a:extLst>
            </p:cNvPr>
            <p:cNvSpPr/>
            <p:nvPr/>
          </p:nvSpPr>
          <p:spPr>
            <a:xfrm>
              <a:off x="421326" y="118473"/>
              <a:ext cx="780473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35" name="Titolo 1">
            <a:extLst>
              <a:ext uri="{FF2B5EF4-FFF2-40B4-BE49-F238E27FC236}">
                <a16:creationId xmlns:a16="http://schemas.microsoft.com/office/drawing/2014/main" id="{7DB3CD9B-B1A9-B982-6E04-F007B4EBD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5374" y="399155"/>
            <a:ext cx="7516009" cy="1162329"/>
          </a:xfrm>
        </p:spPr>
        <p:txBody>
          <a:bodyPr vert="horz" anchor="t">
            <a:noAutofit/>
          </a:bodyPr>
          <a:lstStyle/>
          <a:p>
            <a:pPr algn="just"/>
            <a:r>
              <a:rPr lang="it-IT" sz="2800">
                <a:latin typeface="Georgia" panose="02040502050405020303" pitchFamily="18" charset="0"/>
                <a:cs typeface="Arial" panose="020B0604020202020204" pitchFamily="34" charset="0"/>
              </a:rPr>
              <a:t>Servizi di trasporto rifiuti presso impianti di recupero/smaltimento 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3144788-34ED-9969-58D6-D9AEE0662AFA}"/>
              </a:ext>
            </a:extLst>
          </p:cNvPr>
          <p:cNvSpPr txBox="1"/>
          <p:nvPr/>
        </p:nvSpPr>
        <p:spPr>
          <a:xfrm>
            <a:off x="5362764" y="1813446"/>
            <a:ext cx="6265385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2000" b="1" i="1">
                <a:solidFill>
                  <a:srgbClr val="4DC2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 sono i rischi interferenziali e le misure di prevenzione/protezione?</a:t>
            </a: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C2D84C34-CF87-2C83-20BA-7B57584FF2D5}"/>
              </a:ext>
            </a:extLst>
          </p:cNvPr>
          <p:cNvGrpSpPr/>
          <p:nvPr/>
        </p:nvGrpSpPr>
        <p:grpSpPr>
          <a:xfrm>
            <a:off x="4845789" y="2347953"/>
            <a:ext cx="430972" cy="448691"/>
            <a:chOff x="4671238" y="3049104"/>
            <a:chExt cx="430972" cy="448691"/>
          </a:xfrm>
        </p:grpSpPr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CB889710-8EF9-7D94-6A52-9A45484647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71238" y="3066823"/>
              <a:ext cx="430972" cy="430972"/>
            </a:xfrm>
            <a:prstGeom prst="ellipse">
              <a:avLst/>
            </a:prstGeom>
            <a:solidFill>
              <a:srgbClr val="4DC2A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57" name="Picture 56" descr="A black background with a black square&#10;&#10;AI-generated content may be incorrect.">
              <a:extLst>
                <a:ext uri="{FF2B5EF4-FFF2-40B4-BE49-F238E27FC236}">
                  <a16:creationId xmlns:a16="http://schemas.microsoft.com/office/drawing/2014/main" id="{2533D1A0-168F-7522-0C8C-918F0093230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1238" y="3049104"/>
              <a:ext cx="430972" cy="430972"/>
            </a:xfrm>
            <a:prstGeom prst="rect">
              <a:avLst/>
            </a:prstGeom>
            <a:noFill/>
          </p:spPr>
        </p:pic>
      </p:grpSp>
      <p:sp>
        <p:nvSpPr>
          <p:cNvPr id="67" name="Rectangle 66">
            <a:extLst>
              <a:ext uri="{FF2B5EF4-FFF2-40B4-BE49-F238E27FC236}">
                <a16:creationId xmlns:a16="http://schemas.microsoft.com/office/drawing/2014/main" id="{E10B372D-3E48-77C3-D8CA-460F5C6E27A7}"/>
              </a:ext>
            </a:extLst>
          </p:cNvPr>
          <p:cNvSpPr/>
          <p:nvPr/>
        </p:nvSpPr>
        <p:spPr>
          <a:xfrm>
            <a:off x="4851641" y="3725960"/>
            <a:ext cx="2920759" cy="4987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it-IT" sz="1600" b="1" u="sng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Impresa di trasporto rifiuti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95671200-5123-8989-2292-CFAF902B32DD}"/>
              </a:ext>
            </a:extLst>
          </p:cNvPr>
          <p:cNvSpPr/>
          <p:nvPr/>
        </p:nvSpPr>
        <p:spPr>
          <a:xfrm>
            <a:off x="8940207" y="3789376"/>
            <a:ext cx="2510927" cy="4987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r>
              <a:rPr lang="it-IT" sz="16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Impresa che gestisce impianto di destino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6460DF-52AB-007C-CFAD-4376FBF2F016}"/>
              </a:ext>
            </a:extLst>
          </p:cNvPr>
          <p:cNvSpPr txBox="1"/>
          <p:nvPr/>
        </p:nvSpPr>
        <p:spPr>
          <a:xfrm>
            <a:off x="4361132" y="83790"/>
            <a:ext cx="35382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b="1">
                <a:solidFill>
                  <a:srgbClr val="4DC2AB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E ora continuate voi…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832EB66-B1AE-9AA4-8BC4-A8D5A9C83BD8}"/>
              </a:ext>
            </a:extLst>
          </p:cNvPr>
          <p:cNvSpPr txBox="1"/>
          <p:nvPr/>
        </p:nvSpPr>
        <p:spPr>
          <a:xfrm>
            <a:off x="4784232" y="4312986"/>
            <a:ext cx="3161411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b="1" i="1">
                <a:solidFill>
                  <a:srgbClr val="4DC2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 sono i principali rischi lavorativi e le misure da applicare?</a:t>
            </a:r>
          </a:p>
          <a:p>
            <a:pPr algn="ctr"/>
            <a:endParaRPr lang="it-IT" sz="2000" b="1" i="1">
              <a:solidFill>
                <a:srgbClr val="4DC2A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sz="2000" b="1" i="1">
                <a:solidFill>
                  <a:srgbClr val="4DC2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 è il ruolo atteso del preposto?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A34DAF-F6FF-2541-1C6F-817BFE5F82A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29954" y="3742035"/>
            <a:ext cx="431377" cy="512260"/>
          </a:xfrm>
          <a:prstGeom prst="rect">
            <a:avLst/>
          </a:prstGeom>
        </p:spPr>
      </p:pic>
      <p:pic>
        <p:nvPicPr>
          <p:cNvPr id="12" name="Picture 11" descr="A person walking towards a truck full of garbage&#10;&#10;AI-generated content may be incorrect.">
            <a:extLst>
              <a:ext uri="{FF2B5EF4-FFF2-40B4-BE49-F238E27FC236}">
                <a16:creationId xmlns:a16="http://schemas.microsoft.com/office/drawing/2014/main" id="{BA61A014-ED29-4733-0540-10BE4388D64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81"/>
          <a:stretch/>
        </p:blipFill>
        <p:spPr>
          <a:xfrm>
            <a:off x="-1" y="0"/>
            <a:ext cx="42216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9060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100C75-7496-9883-ABB6-E5EF5B42F9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943E3AD6-8698-2AE4-523C-B06781E95ED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6241831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606" imgH="608" progId="TCLayout.ActiveDocument.1">
                  <p:embed/>
                </p:oleObj>
              </mc:Choice>
              <mc:Fallback>
                <p:oleObj name="think-cell Slide" r:id="rId3" imgW="606" imgH="608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43E3AD6-8698-2AE4-523C-B06781E95E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6F302A0-4DE2-FD48-0C63-047EC3A62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57A9BAB-77CC-AE59-DB1D-22D70A359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17</a:t>
            </a:fld>
            <a:endParaRPr lang="it-IT"/>
          </a:p>
        </p:txBody>
      </p:sp>
      <p:sp>
        <p:nvSpPr>
          <p:cNvPr id="9" name="Titolo 4">
            <a:extLst>
              <a:ext uri="{FF2B5EF4-FFF2-40B4-BE49-F238E27FC236}">
                <a16:creationId xmlns:a16="http://schemas.microsoft.com/office/drawing/2014/main" id="{2E2B1AAE-8E71-A188-838D-80483E194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376901"/>
            <a:ext cx="11306173" cy="860488"/>
          </a:xfrm>
        </p:spPr>
        <p:txBody>
          <a:bodyPr vert="horz" anchor="t">
            <a:noAutofit/>
          </a:bodyPr>
          <a:lstStyle/>
          <a:p>
            <a:r>
              <a:rPr lang="it-IT" sz="2800">
                <a:latin typeface="Georgia" panose="02040502050405020303" pitchFamily="18" charset="0"/>
                <a:cs typeface="Arial" panose="020B0604020202020204" pitchFamily="34" charset="0"/>
              </a:rPr>
              <a:t>Avete ancora dubbi sui temi appena affrontati? Se sì, quali?</a:t>
            </a:r>
            <a:br>
              <a:rPr lang="it-IT" sz="2800">
                <a:latin typeface="Georgia" panose="02040502050405020303" pitchFamily="18" charset="0"/>
                <a:cs typeface="Arial" panose="020B0604020202020204" pitchFamily="34" charset="0"/>
              </a:rPr>
            </a:br>
            <a:r>
              <a:rPr lang="it-IT" sz="2800">
                <a:latin typeface="Georgia" panose="02040502050405020303" pitchFamily="18" charset="0"/>
                <a:cs typeface="Arial" panose="020B0604020202020204" pitchFamily="34" charset="0"/>
              </a:rPr>
              <a:t>Siamo qui per affrontarli insieme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85FD227-CC8A-A4C2-E04D-62D404999247}"/>
              </a:ext>
            </a:extLst>
          </p:cNvPr>
          <p:cNvGrpSpPr/>
          <p:nvPr/>
        </p:nvGrpSpPr>
        <p:grpSpPr>
          <a:xfrm>
            <a:off x="10201020" y="38961"/>
            <a:ext cx="1479700" cy="301988"/>
            <a:chOff x="421326" y="118473"/>
            <a:chExt cx="1479700" cy="301988"/>
          </a:xfrm>
        </p:grpSpPr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B358569B-CC44-161D-376F-748556ABA3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5807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1</a:t>
              </a:r>
            </a:p>
          </p:txBody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7CFC78A4-7566-EB2A-F3D5-F7B4FDAB6C5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4880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2</a:t>
              </a:r>
            </a:p>
          </p:txBody>
        </p: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66259537-EB8F-E943-12F5-22DBFE09BB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43953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3</a:t>
              </a:r>
            </a:p>
          </p:txBody>
        </p:sp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id="{B74068EB-804A-E810-6BCD-91B92BF09E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13026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4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2FB3AE1-5F0D-79D9-D696-16C51708E5A4}"/>
                </a:ext>
              </a:extLst>
            </p:cNvPr>
            <p:cNvSpPr/>
            <p:nvPr/>
          </p:nvSpPr>
          <p:spPr>
            <a:xfrm>
              <a:off x="421326" y="118473"/>
              <a:ext cx="1152780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14" name="TextBox 25">
            <a:extLst>
              <a:ext uri="{FF2B5EF4-FFF2-40B4-BE49-F238E27FC236}">
                <a16:creationId xmlns:a16="http://schemas.microsoft.com/office/drawing/2014/main" id="{FE0128EC-6A1A-25DB-F8FF-ECECC3340A0A}"/>
              </a:ext>
            </a:extLst>
          </p:cNvPr>
          <p:cNvSpPr txBox="1"/>
          <p:nvPr/>
        </p:nvSpPr>
        <p:spPr>
          <a:xfrm>
            <a:off x="1688843" y="3030257"/>
            <a:ext cx="2764335" cy="136865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marL="0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412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824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237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7649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061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6473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5886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5298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4000" b="1" noProof="0">
                <a:solidFill>
                  <a:schemeClr val="tx2"/>
                </a:solidFill>
                <a:cs typeface="Arial" pitchFamily="34" charset="0"/>
              </a:rPr>
              <a:t>Inquadra il QR Code</a:t>
            </a:r>
          </a:p>
        </p:txBody>
      </p:sp>
      <p:pic>
        <p:nvPicPr>
          <p:cNvPr id="20" name="Picture 2">
            <a:extLst>
              <a:ext uri="{FF2B5EF4-FFF2-40B4-BE49-F238E27FC236}">
                <a16:creationId xmlns:a16="http://schemas.microsoft.com/office/drawing/2014/main" id="{6A8B60FF-3383-8FB6-366F-338884EE00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749" y="2853045"/>
            <a:ext cx="2228853" cy="2228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>
            <a:extLst>
              <a:ext uri="{FF2B5EF4-FFF2-40B4-BE49-F238E27FC236}">
                <a16:creationId xmlns:a16="http://schemas.microsoft.com/office/drawing/2014/main" id="{845F0332-7372-A2B5-D4E9-39C1DD3833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275" y="2036149"/>
            <a:ext cx="4122096" cy="4031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Freeform 11">
            <a:extLst>
              <a:ext uri="{FF2B5EF4-FFF2-40B4-BE49-F238E27FC236}">
                <a16:creationId xmlns:a16="http://schemas.microsoft.com/office/drawing/2014/main" id="{0B5D77A4-165B-1F47-30FC-A46DD154A9AB}"/>
              </a:ext>
            </a:extLst>
          </p:cNvPr>
          <p:cNvSpPr>
            <a:spLocks/>
          </p:cNvSpPr>
          <p:nvPr/>
        </p:nvSpPr>
        <p:spPr bwMode="auto">
          <a:xfrm rot="21315711">
            <a:off x="4500725" y="3369495"/>
            <a:ext cx="1787580" cy="1225179"/>
          </a:xfrm>
          <a:custGeom>
            <a:avLst/>
            <a:gdLst>
              <a:gd name="T0" fmla="*/ 2147483647 w 552"/>
              <a:gd name="T1" fmla="*/ 2147483647 h 409"/>
              <a:gd name="T2" fmla="*/ 2147483647 w 552"/>
              <a:gd name="T3" fmla="*/ 2147483647 h 409"/>
              <a:gd name="T4" fmla="*/ 2147483647 w 552"/>
              <a:gd name="T5" fmla="*/ 2147483647 h 409"/>
              <a:gd name="T6" fmla="*/ 2147483647 w 552"/>
              <a:gd name="T7" fmla="*/ 2147483647 h 409"/>
              <a:gd name="T8" fmla="*/ 2147483647 w 552"/>
              <a:gd name="T9" fmla="*/ 2147483647 h 409"/>
              <a:gd name="T10" fmla="*/ 2147483647 w 552"/>
              <a:gd name="T11" fmla="*/ 0 h 409"/>
              <a:gd name="T12" fmla="*/ 2147483647 w 552"/>
              <a:gd name="T13" fmla="*/ 2147483647 h 40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52"/>
              <a:gd name="T22" fmla="*/ 0 h 409"/>
              <a:gd name="T23" fmla="*/ 552 w 552"/>
              <a:gd name="T24" fmla="*/ 409 h 40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52" h="409">
                <a:moveTo>
                  <a:pt x="396" y="345"/>
                </a:moveTo>
                <a:cubicBezTo>
                  <a:pt x="396" y="377"/>
                  <a:pt x="396" y="409"/>
                  <a:pt x="396" y="409"/>
                </a:cubicBezTo>
                <a:cubicBezTo>
                  <a:pt x="396" y="409"/>
                  <a:pt x="474" y="350"/>
                  <a:pt x="552" y="291"/>
                </a:cubicBezTo>
                <a:cubicBezTo>
                  <a:pt x="552" y="291"/>
                  <a:pt x="474" y="220"/>
                  <a:pt x="397" y="150"/>
                </a:cubicBezTo>
                <a:cubicBezTo>
                  <a:pt x="397" y="150"/>
                  <a:pt x="396" y="183"/>
                  <a:pt x="396" y="217"/>
                </a:cubicBezTo>
                <a:cubicBezTo>
                  <a:pt x="89" y="194"/>
                  <a:pt x="75" y="0"/>
                  <a:pt x="75" y="0"/>
                </a:cubicBezTo>
                <a:cubicBezTo>
                  <a:pt x="75" y="0"/>
                  <a:pt x="0" y="297"/>
                  <a:pt x="396" y="345"/>
                </a:cubicBezTo>
                <a:close/>
              </a:path>
            </a:pathLst>
          </a:custGeom>
          <a:solidFill>
            <a:srgbClr val="2F5597"/>
          </a:solidFill>
          <a:ln w="9525" cap="flat" cmpd="sng">
            <a:noFill/>
            <a:prstDash val="solid"/>
            <a:round/>
            <a:headEnd/>
            <a:tailEnd/>
          </a:ln>
        </p:spPr>
        <p:txBody>
          <a:bodyPr lIns="63500" tIns="0" rIns="0" bIns="0"/>
          <a:lstStyle>
            <a:defPPr>
              <a:defRPr lang="en-US"/>
            </a:defPPr>
            <a:lvl1pPr marL="0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412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824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237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7649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061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6473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5886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5298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2209348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F53BAA80-DCC5-3FB4-7FFC-DE8523ADF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A341ED40-9043-EEC4-D55A-70736BF28F9A}"/>
              </a:ext>
            </a:extLst>
          </p:cNvPr>
          <p:cNvSpPr txBox="1"/>
          <p:nvPr/>
        </p:nvSpPr>
        <p:spPr>
          <a:xfrm>
            <a:off x="6410325" y="2649878"/>
            <a:ext cx="4562764" cy="15582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it-IT" sz="9600">
                <a:solidFill>
                  <a:schemeClr val="tx1">
                    <a:lumMod val="75000"/>
                    <a:lumOff val="25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Coffee break</a:t>
            </a:r>
          </a:p>
        </p:txBody>
      </p:sp>
      <p:pic>
        <p:nvPicPr>
          <p:cNvPr id="13" name="Immagine 12" descr="Immagine che contiene Elementi grafici, grafica, Carattere, schermata&#10;&#10;Descrizione generata automaticamente">
            <a:extLst>
              <a:ext uri="{FF2B5EF4-FFF2-40B4-BE49-F238E27FC236}">
                <a16:creationId xmlns:a16="http://schemas.microsoft.com/office/drawing/2014/main" id="{53566B4C-F511-7673-C610-193BD5F898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607" y="352231"/>
            <a:ext cx="1690247" cy="657611"/>
          </a:xfrm>
          <a:prstGeom prst="rect">
            <a:avLst/>
          </a:prstGeom>
        </p:spPr>
      </p:pic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95B80853-A1FB-E4AD-2FF8-7B939DA1F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18</a:t>
            </a:fld>
            <a:endParaRPr lang="it-IT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8EC601C9-5F41-79C0-59D3-362D8E71DA25}"/>
              </a:ext>
            </a:extLst>
          </p:cNvPr>
          <p:cNvSpPr/>
          <p:nvPr/>
        </p:nvSpPr>
        <p:spPr>
          <a:xfrm>
            <a:off x="0" y="885825"/>
            <a:ext cx="6410325" cy="4876800"/>
          </a:xfrm>
          <a:prstGeom prst="rect">
            <a:avLst/>
          </a:prstGeom>
          <a:solidFill>
            <a:srgbClr val="00A886">
              <a:alpha val="35000"/>
            </a:srgbClr>
          </a:solidFill>
          <a:ln>
            <a:gradFill>
              <a:gsLst>
                <a:gs pos="23000">
                  <a:srgbClr val="00A886">
                    <a:alpha val="52000"/>
                  </a:srgb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Immagine 12">
            <a:extLst>
              <a:ext uri="{FF2B5EF4-FFF2-40B4-BE49-F238E27FC236}">
                <a16:creationId xmlns:a16="http://schemas.microsoft.com/office/drawing/2014/main" id="{E8EFE306-B8AF-E1ED-2220-5543830B07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38" y="6371154"/>
            <a:ext cx="899687" cy="350321"/>
          </a:xfrm>
          <a:prstGeom prst="rect">
            <a:avLst/>
          </a:prstGeom>
        </p:spPr>
      </p:pic>
      <p:pic>
        <p:nvPicPr>
          <p:cNvPr id="12" name="Immagine 11" descr="Immagine che contiene bevanda, caffè, cibo, caffeina&#10;&#10;Descrizione generata automaticamente">
            <a:extLst>
              <a:ext uri="{FF2B5EF4-FFF2-40B4-BE49-F238E27FC236}">
                <a16:creationId xmlns:a16="http://schemas.microsoft.com/office/drawing/2014/main" id="{2E3BBD28-4005-FEA8-C4DD-1AA861093D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80975" y="1245756"/>
            <a:ext cx="5962472" cy="3974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4443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0FD309-2B95-CDE0-3438-EF69A70D7A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5BF0D2CB-8AE1-C4C0-32B0-8F78EC017BB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114936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BF0D2CB-8AE1-C4C0-32B0-8F78EC017B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Immagine 7" descr="Immagine che contiene persona, Elmetto, Indumenti ad alta visibilità, Ingegnere&#10;&#10;Descrizione generata automaticamente">
            <a:extLst>
              <a:ext uri="{FF2B5EF4-FFF2-40B4-BE49-F238E27FC236}">
                <a16:creationId xmlns:a16="http://schemas.microsoft.com/office/drawing/2014/main" id="{F1E49A56-3964-C2A1-E4AF-06EDC00C85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3" t="6868" r="54114" b="1774"/>
          <a:stretch/>
        </p:blipFill>
        <p:spPr>
          <a:xfrm>
            <a:off x="123726" y="-17755"/>
            <a:ext cx="5459101" cy="6882816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490C7458-8A71-0B36-AB61-B395F0F608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385791"/>
            <a:ext cx="5653088" cy="1616203"/>
          </a:xfrm>
        </p:spPr>
        <p:txBody>
          <a:bodyPr vert="horz" anchor="t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it-IT" sz="3200" b="1">
                <a:solidFill>
                  <a:srgbClr val="00A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Caratteristiche personali e professionali del preposto</a:t>
            </a:r>
            <a:br>
              <a:rPr lang="it-IT" sz="3200" b="1">
                <a:solidFill>
                  <a:srgbClr val="00A88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2800" b="1">
                <a:latin typeface="Arial" panose="020B0604020202020204" pitchFamily="34" charset="0"/>
                <a:cs typeface="Arial" panose="020B0604020202020204" pitchFamily="34" charset="0"/>
              </a:rPr>
              <a:t>Aspettative e spunti di miglioramento</a:t>
            </a:r>
            <a:endParaRPr lang="it-IT" sz="3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73A10940-1A1C-F283-F2EE-5971E10F8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5120" y="2870200"/>
            <a:ext cx="5073968" cy="3111108"/>
          </a:xfrm>
        </p:spPr>
        <p:txBody>
          <a:bodyPr anchor="t">
            <a:normAutofit/>
          </a:bodyPr>
          <a:lstStyle/>
          <a:p>
            <a:pPr marL="0" indent="0">
              <a:spcBef>
                <a:spcPts val="1800"/>
              </a:spcBef>
              <a:spcAft>
                <a:spcPts val="1200"/>
              </a:spcAft>
              <a:buNone/>
            </a:pPr>
            <a:r>
              <a:rPr lang="it-IT" sz="2000">
                <a:solidFill>
                  <a:srgbClr val="000000"/>
                </a:solidFill>
                <a:latin typeface="Arial" panose="020B0604020202020204" pitchFamily="34" charset="0"/>
              </a:rPr>
              <a:t>Panoramica della figura del preposto</a:t>
            </a:r>
          </a:p>
          <a:p>
            <a:pPr marL="0" indent="0">
              <a:spcBef>
                <a:spcPts val="1800"/>
              </a:spcBef>
              <a:spcAft>
                <a:spcPts val="1200"/>
              </a:spcAft>
              <a:buNone/>
            </a:pPr>
            <a:r>
              <a:rPr lang="it-IT" sz="2000">
                <a:solidFill>
                  <a:srgbClr val="000000"/>
                </a:solidFill>
                <a:latin typeface="Arial" panose="020B0604020202020204" pitchFamily="34" charset="0"/>
              </a:rPr>
              <a:t>Analisi delle caratteristiche personali e professionali richieste</a:t>
            </a:r>
          </a:p>
          <a:p>
            <a:pPr marL="0" indent="0">
              <a:spcBef>
                <a:spcPts val="1800"/>
              </a:spcBef>
              <a:spcAft>
                <a:spcPts val="1200"/>
              </a:spcAft>
              <a:buNone/>
            </a:pPr>
            <a:r>
              <a:rPr lang="it-IT" sz="2000">
                <a:solidFill>
                  <a:srgbClr val="000000"/>
                </a:solidFill>
                <a:latin typeface="Arial" panose="020B0604020202020204" pitchFamily="34" charset="0"/>
              </a:rPr>
              <a:t>Tavola rotonda con i presenti e spunti di riflessione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800F0EA7-9B95-365B-5E53-394500FFF3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3878" y="6356350"/>
            <a:ext cx="2688611" cy="365125"/>
          </a:xfrm>
        </p:spPr>
        <p:txBody>
          <a:bodyPr>
            <a:normAutofit/>
          </a:bodyPr>
          <a:lstStyle/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it-IT" sz="900">
                <a:solidFill>
                  <a:schemeClr val="tx1">
                    <a:lumMod val="50000"/>
                    <a:lumOff val="50000"/>
                  </a:schemeClr>
                </a:solidFill>
              </a:rPr>
              <a:t>Bologna, 13 marzo 2025_ Cooperare in Sicurezza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907BB5A9-6ACD-C296-13A9-1E614AE43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19</a:t>
            </a:fld>
            <a:endParaRPr lang="it-IT"/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B2B9CEE8-43C5-E6CC-4D8F-750847897E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154" y="385791"/>
            <a:ext cx="1483848" cy="577782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C03A1E4B-5DAF-48F5-8811-2BD0D384FF40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931" y="-17756"/>
            <a:ext cx="250720" cy="6984000"/>
          </a:xfrm>
          <a:prstGeom prst="rect">
            <a:avLst/>
          </a:prstGeom>
        </p:spPr>
      </p:pic>
      <p:sp>
        <p:nvSpPr>
          <p:cNvPr id="7" name="Hexagon 6">
            <a:extLst>
              <a:ext uri="{FF2B5EF4-FFF2-40B4-BE49-F238E27FC236}">
                <a16:creationId xmlns:a16="http://schemas.microsoft.com/office/drawing/2014/main" id="{81B16A13-25B1-442E-458B-5526732604AF}"/>
              </a:ext>
            </a:extLst>
          </p:cNvPr>
          <p:cNvSpPr>
            <a:spLocks noChangeAspect="1"/>
          </p:cNvSpPr>
          <p:nvPr/>
        </p:nvSpPr>
        <p:spPr>
          <a:xfrm>
            <a:off x="6081737" y="2881416"/>
            <a:ext cx="396000" cy="341380"/>
          </a:xfrm>
          <a:prstGeom prst="hexagon">
            <a:avLst/>
          </a:prstGeom>
          <a:solidFill>
            <a:srgbClr val="00A8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i="1"/>
              <a:t>1</a:t>
            </a:r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78731649-7917-EC43-2A38-8DCD0B250A2F}"/>
              </a:ext>
            </a:extLst>
          </p:cNvPr>
          <p:cNvSpPr>
            <a:spLocks noChangeAspect="1"/>
          </p:cNvSpPr>
          <p:nvPr/>
        </p:nvSpPr>
        <p:spPr>
          <a:xfrm>
            <a:off x="6081737" y="3678100"/>
            <a:ext cx="396000" cy="341380"/>
          </a:xfrm>
          <a:prstGeom prst="hexagon">
            <a:avLst/>
          </a:prstGeom>
          <a:solidFill>
            <a:srgbClr val="00A8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i="1"/>
              <a:t>2</a:t>
            </a:r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EEA1C3E3-1594-9E40-EB86-3BE3B0604DC5}"/>
              </a:ext>
            </a:extLst>
          </p:cNvPr>
          <p:cNvSpPr>
            <a:spLocks noChangeAspect="1"/>
          </p:cNvSpPr>
          <p:nvPr/>
        </p:nvSpPr>
        <p:spPr>
          <a:xfrm>
            <a:off x="6081737" y="4593077"/>
            <a:ext cx="396000" cy="341380"/>
          </a:xfrm>
          <a:prstGeom prst="hexagon">
            <a:avLst/>
          </a:prstGeom>
          <a:solidFill>
            <a:srgbClr val="00A8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i="1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2946979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488BE2-AE3A-64C0-9BE9-537532159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B7D45549-79E2-70EC-977C-77C6FAEF358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5944316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7D45549-79E2-70EC-977C-77C6FAEF35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Immagine 6" descr="Immagine che contiene erba, aria aperta, natura, tramonto&#10;&#10;Descrizione generata automaticamente">
            <a:extLst>
              <a:ext uri="{FF2B5EF4-FFF2-40B4-BE49-F238E27FC236}">
                <a16:creationId xmlns:a16="http://schemas.microsoft.com/office/drawing/2014/main" id="{5129FE96-36F2-D2E3-C374-E141147A54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rcRect l="19022" r="33434"/>
          <a:stretch/>
        </p:blipFill>
        <p:spPr>
          <a:xfrm>
            <a:off x="142874" y="-8231"/>
            <a:ext cx="5443859" cy="6875756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A759191A-D688-9F4C-2B23-52B21E4D7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9524" y="741391"/>
            <a:ext cx="5904000" cy="2687609"/>
          </a:xfrm>
        </p:spPr>
        <p:txBody>
          <a:bodyPr vert="horz" anchor="b">
            <a:normAutofit fontScale="90000"/>
          </a:bodyPr>
          <a:lstStyle/>
          <a:p>
            <a:r>
              <a:rPr lang="it-IT" sz="3200" b="1">
                <a:latin typeface="Arial"/>
                <a:cs typeface="Arial"/>
              </a:rPr>
              <a:t>Quali sono le vostre  aspettative</a:t>
            </a:r>
            <a:r>
              <a:rPr lang="it-IT" sz="2800" b="1">
                <a:solidFill>
                  <a:srgbClr val="00A886"/>
                </a:solidFill>
                <a:latin typeface="Arial"/>
                <a:cs typeface="Arial"/>
              </a:rPr>
              <a:t> </a:t>
            </a:r>
            <a:r>
              <a:rPr lang="it-IT" sz="3200" b="1">
                <a:latin typeface="Arial"/>
                <a:cs typeface="Arial"/>
              </a:rPr>
              <a:t>per l’incontro di oggi?</a:t>
            </a:r>
            <a:br>
              <a:rPr lang="it-IT" sz="3200" b="1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it-IT" sz="32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3200" b="1">
                <a:latin typeface="Arial"/>
                <a:cs typeface="Arial"/>
              </a:rPr>
              <a:t>Quali temi vorreste approfondire in futuro, oltre a quelli specifici per la figura del preposto?</a:t>
            </a:r>
            <a:br>
              <a:rPr lang="it-IT" sz="3200" b="1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it-IT" sz="3200" b="1">
              <a:solidFill>
                <a:srgbClr val="00A8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F83939F4-E45A-8076-4AA8-72D7ADBFE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3878" y="6356350"/>
            <a:ext cx="2688611" cy="365125"/>
          </a:xfrm>
        </p:spPr>
        <p:txBody>
          <a:bodyPr>
            <a:normAutofit/>
          </a:bodyPr>
          <a:lstStyle/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it-IT" sz="900">
                <a:solidFill>
                  <a:schemeClr val="tx1">
                    <a:lumMod val="50000"/>
                    <a:lumOff val="50000"/>
                  </a:schemeClr>
                </a:solidFill>
              </a:rPr>
              <a:t>Bologna, 13 marzo 2025_ Cooperare in Sicurezza</a:t>
            </a: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55C01F1-BE5F-1359-2832-76045D7F3016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931" y="-17756"/>
            <a:ext cx="250720" cy="6984000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2BA880CE-4F6A-B121-40C6-98FFD11F509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57720" y="2232093"/>
            <a:ext cx="1598217" cy="622315"/>
          </a:xfrm>
          <a:prstGeom prst="rect">
            <a:avLst/>
          </a:prstGeom>
        </p:spPr>
      </p:pic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AADDAB5B-8276-A7CF-1D18-CFC126A25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2</a:t>
            </a:fld>
            <a:endParaRPr lang="it-IT"/>
          </a:p>
        </p:txBody>
      </p:sp>
      <p:pic>
        <p:nvPicPr>
          <p:cNvPr id="39" name="Picture 8">
            <a:extLst>
              <a:ext uri="{FF2B5EF4-FFF2-40B4-BE49-F238E27FC236}">
                <a16:creationId xmlns:a16="http://schemas.microsoft.com/office/drawing/2014/main" id="{E4B786EB-2BB2-3F92-0F13-645E32FD36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3517" y="3376528"/>
            <a:ext cx="2865133" cy="2801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25">
            <a:extLst>
              <a:ext uri="{FF2B5EF4-FFF2-40B4-BE49-F238E27FC236}">
                <a16:creationId xmlns:a16="http://schemas.microsoft.com/office/drawing/2014/main" id="{6A87D272-402E-3736-4AE4-95047C9FBC8D}"/>
              </a:ext>
            </a:extLst>
          </p:cNvPr>
          <p:cNvSpPr txBox="1"/>
          <p:nvPr/>
        </p:nvSpPr>
        <p:spPr>
          <a:xfrm>
            <a:off x="6341438" y="3738916"/>
            <a:ext cx="1733549" cy="90506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marL="0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412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824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237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7649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061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6473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5886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5298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2800" b="1" noProof="0">
                <a:solidFill>
                  <a:schemeClr val="tx2"/>
                </a:solidFill>
                <a:cs typeface="Arial" pitchFamily="34" charset="0"/>
              </a:rPr>
              <a:t>Inquadra il QR Code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188A439-D1CA-24C0-2CF6-F430027816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3650" y="3991478"/>
            <a:ext cx="1409651" cy="1409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Freeform 11">
            <a:extLst>
              <a:ext uri="{FF2B5EF4-FFF2-40B4-BE49-F238E27FC236}">
                <a16:creationId xmlns:a16="http://schemas.microsoft.com/office/drawing/2014/main" id="{4FD32B80-BFF7-CBCB-9871-D7ECED2D69DD}"/>
              </a:ext>
            </a:extLst>
          </p:cNvPr>
          <p:cNvSpPr>
            <a:spLocks/>
          </p:cNvSpPr>
          <p:nvPr/>
        </p:nvSpPr>
        <p:spPr bwMode="auto">
          <a:xfrm rot="21315711">
            <a:off x="8061504" y="3810888"/>
            <a:ext cx="1787580" cy="1225179"/>
          </a:xfrm>
          <a:custGeom>
            <a:avLst/>
            <a:gdLst>
              <a:gd name="T0" fmla="*/ 2147483647 w 552"/>
              <a:gd name="T1" fmla="*/ 2147483647 h 409"/>
              <a:gd name="T2" fmla="*/ 2147483647 w 552"/>
              <a:gd name="T3" fmla="*/ 2147483647 h 409"/>
              <a:gd name="T4" fmla="*/ 2147483647 w 552"/>
              <a:gd name="T5" fmla="*/ 2147483647 h 409"/>
              <a:gd name="T6" fmla="*/ 2147483647 w 552"/>
              <a:gd name="T7" fmla="*/ 2147483647 h 409"/>
              <a:gd name="T8" fmla="*/ 2147483647 w 552"/>
              <a:gd name="T9" fmla="*/ 2147483647 h 409"/>
              <a:gd name="T10" fmla="*/ 2147483647 w 552"/>
              <a:gd name="T11" fmla="*/ 0 h 409"/>
              <a:gd name="T12" fmla="*/ 2147483647 w 552"/>
              <a:gd name="T13" fmla="*/ 2147483647 h 40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52"/>
              <a:gd name="T22" fmla="*/ 0 h 409"/>
              <a:gd name="T23" fmla="*/ 552 w 552"/>
              <a:gd name="T24" fmla="*/ 409 h 40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52" h="409">
                <a:moveTo>
                  <a:pt x="396" y="345"/>
                </a:moveTo>
                <a:cubicBezTo>
                  <a:pt x="396" y="377"/>
                  <a:pt x="396" y="409"/>
                  <a:pt x="396" y="409"/>
                </a:cubicBezTo>
                <a:cubicBezTo>
                  <a:pt x="396" y="409"/>
                  <a:pt x="474" y="350"/>
                  <a:pt x="552" y="291"/>
                </a:cubicBezTo>
                <a:cubicBezTo>
                  <a:pt x="552" y="291"/>
                  <a:pt x="474" y="220"/>
                  <a:pt x="397" y="150"/>
                </a:cubicBezTo>
                <a:cubicBezTo>
                  <a:pt x="397" y="150"/>
                  <a:pt x="396" y="183"/>
                  <a:pt x="396" y="217"/>
                </a:cubicBezTo>
                <a:cubicBezTo>
                  <a:pt x="89" y="194"/>
                  <a:pt x="75" y="0"/>
                  <a:pt x="75" y="0"/>
                </a:cubicBezTo>
                <a:cubicBezTo>
                  <a:pt x="75" y="0"/>
                  <a:pt x="0" y="297"/>
                  <a:pt x="396" y="345"/>
                </a:cubicBezTo>
                <a:close/>
              </a:path>
            </a:pathLst>
          </a:custGeom>
          <a:solidFill>
            <a:srgbClr val="2F5597"/>
          </a:solidFill>
          <a:ln w="9525" cap="flat" cmpd="sng">
            <a:noFill/>
            <a:prstDash val="solid"/>
            <a:round/>
            <a:headEnd/>
            <a:tailEnd/>
          </a:ln>
        </p:spPr>
        <p:txBody>
          <a:bodyPr lIns="63500" tIns="0" rIns="0" bIns="0"/>
          <a:lstStyle>
            <a:defPPr>
              <a:defRPr lang="en-US"/>
            </a:defPPr>
            <a:lvl1pPr marL="0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412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824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237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7649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061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6473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5886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5298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059794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D3A726-33B1-0F65-1C22-E97300326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hink-cell data - do not delete" hidden="1">
            <a:extLst>
              <a:ext uri="{FF2B5EF4-FFF2-40B4-BE49-F238E27FC236}">
                <a16:creationId xmlns:a16="http://schemas.microsoft.com/office/drawing/2014/main" id="{498461B0-CFA2-07CB-7C41-A049FD7181E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36880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606" imgH="608" progId="TCLayout.ActiveDocument.1">
                  <p:embed/>
                </p:oleObj>
              </mc:Choice>
              <mc:Fallback>
                <p:oleObj name="think-cell Slide" r:id="rId5" imgW="606" imgH="608" progId="TCLayout.ActiveDocument.1">
                  <p:embed/>
                  <p:pic>
                    <p:nvPicPr>
                      <p:cNvPr id="3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498461B0-CFA2-07CB-7C41-A049FD7181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olo 4">
            <a:extLst>
              <a:ext uri="{FF2B5EF4-FFF2-40B4-BE49-F238E27FC236}">
                <a16:creationId xmlns:a16="http://schemas.microsoft.com/office/drawing/2014/main" id="{10CA7AA0-CE21-821C-7D9F-3A7820651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376901"/>
            <a:ext cx="11444287" cy="860488"/>
          </a:xfrm>
        </p:spPr>
        <p:txBody>
          <a:bodyPr vert="horz" anchor="t">
            <a:noAutofit/>
          </a:bodyPr>
          <a:lstStyle/>
          <a:p>
            <a:r>
              <a:rPr lang="it-IT" sz="2800">
                <a:latin typeface="Georgia"/>
                <a:cs typeface="Arial"/>
              </a:rPr>
              <a:t>Nella scorsa sessione abbiamo illustrato il ruolo strategico del preposto e discusso in merito alle caratteristiche che dovrebbe possedere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10F54544-2DE3-86FC-F61F-2C49A2663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EE680E75-02EF-D57A-558B-1AABF6DE3427}"/>
              </a:ext>
            </a:extLst>
          </p:cNvPr>
          <p:cNvSpPr/>
          <p:nvPr/>
        </p:nvSpPr>
        <p:spPr>
          <a:xfrm>
            <a:off x="1116" y="6173526"/>
            <a:ext cx="12204000" cy="144000"/>
          </a:xfrm>
          <a:prstGeom prst="rect">
            <a:avLst/>
          </a:prstGeom>
          <a:gradFill flip="none" rotWithShape="1">
            <a:gsLst>
              <a:gs pos="43000">
                <a:srgbClr val="00A886">
                  <a:alpha val="58000"/>
                </a:srgbClr>
              </a:gs>
              <a:gs pos="100000">
                <a:srgbClr val="009BDB">
                  <a:alpha val="58000"/>
                </a:srgbClr>
              </a:gs>
              <a:gs pos="25000">
                <a:srgbClr val="E1058D">
                  <a:alpha val="58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6D1E2E35-6426-E37A-0717-9A74CBC91827}"/>
              </a:ext>
            </a:extLst>
          </p:cNvPr>
          <p:cNvSpPr txBox="1">
            <a:spLocks/>
          </p:cNvSpPr>
          <p:nvPr/>
        </p:nvSpPr>
        <p:spPr>
          <a:xfrm>
            <a:off x="442913" y="1376796"/>
            <a:ext cx="4385119" cy="320177"/>
          </a:xfrm>
          <a:prstGeom prst="rect">
            <a:avLst/>
          </a:prstGeom>
        </p:spPr>
        <p:txBody>
          <a:bodyPr vert="horz" lIns="90000" tIns="0" rIns="0" bIns="0" rtlCol="0" anchor="ctr">
            <a:normAutofit/>
          </a:bodyPr>
          <a:lstStyle>
            <a:lvl1pPr marL="0" marR="0" indent="0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 lang="en-GB" sz="1800" b="1" kern="1200" noProof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02336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–"/>
              <a:tabLst/>
              <a:defRPr lang="en-GB" sz="16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3504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 lang="en-GB" sz="16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04672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–"/>
              <a:tabLst/>
              <a:defRPr lang="en-GB" sz="16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5840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 lang="en-GB" sz="1600" b="0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 lang="en-GB" sz="1600" b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08176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1600" b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9344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 lang="en-GB" sz="1600" b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10512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1600" b="0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9932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>
                <a:ln>
                  <a:noFill/>
                </a:ln>
                <a:solidFill>
                  <a:srgbClr val="4DC2A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Ruolo e caratteristiche</a:t>
            </a:r>
            <a:r>
              <a:rPr lang="it-IT">
                <a:solidFill>
                  <a:srgbClr val="4DC2AB"/>
                </a:solidFill>
                <a:latin typeface="Arial"/>
              </a:rPr>
              <a:t> del preposto</a:t>
            </a:r>
            <a:endParaRPr kumimoji="0" lang="it-IT" sz="1800" b="1" i="0" u="none" strike="noStrike" kern="1200" cap="none" spc="0" normalizeH="0" baseline="0" noProof="0">
              <a:ln>
                <a:noFill/>
              </a:ln>
              <a:solidFill>
                <a:srgbClr val="4DC2AB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4593226-8412-CC44-EB14-A7EB385548AF}"/>
              </a:ext>
            </a:extLst>
          </p:cNvPr>
          <p:cNvSpPr/>
          <p:nvPr/>
        </p:nvSpPr>
        <p:spPr>
          <a:xfrm>
            <a:off x="442913" y="3961794"/>
            <a:ext cx="4644000" cy="20023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t-IT" b="1" i="1" u="sng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</a:t>
            </a:r>
            <a:r>
              <a:rPr lang="it-IT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che – in ragione delle competenze professionali e nei limiti dei poteri adeguati al proprio incarico – </a:t>
            </a:r>
            <a:r>
              <a:rPr lang="it-IT" b="1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supervisiona l’attività lavorativa</a:t>
            </a:r>
            <a:r>
              <a:rPr lang="it-IT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assicura </a:t>
            </a:r>
            <a:r>
              <a:rPr lang="it-IT" b="1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l’attuazione</a:t>
            </a:r>
            <a:r>
              <a:rPr lang="it-IT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delle</a:t>
            </a:r>
            <a:r>
              <a:rPr lang="it-IT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b="1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direttive</a:t>
            </a:r>
            <a:r>
              <a:rPr lang="it-IT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ne </a:t>
            </a:r>
            <a:r>
              <a:rPr lang="it-IT" b="1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controlla l'esecuzione </a:t>
            </a:r>
            <a:r>
              <a:rPr lang="it-IT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 parte dei lavoratori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DBE6AA0-2A92-9969-E44C-F7A72C551092}"/>
              </a:ext>
            </a:extLst>
          </p:cNvPr>
          <p:cNvGrpSpPr/>
          <p:nvPr/>
        </p:nvGrpSpPr>
        <p:grpSpPr>
          <a:xfrm>
            <a:off x="1009648" y="1891491"/>
            <a:ext cx="3419476" cy="2002349"/>
            <a:chOff x="1009648" y="2259791"/>
            <a:chExt cx="3419476" cy="2002349"/>
          </a:xfrm>
        </p:grpSpPr>
        <p:sp>
          <p:nvSpPr>
            <p:cNvPr id="12" name="Connettore 20">
              <a:extLst>
                <a:ext uri="{FF2B5EF4-FFF2-40B4-BE49-F238E27FC236}">
                  <a16:creationId xmlns:a16="http://schemas.microsoft.com/office/drawing/2014/main" id="{3D05C03E-D75D-C1F7-63C7-7AE9046A5E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09648" y="2259791"/>
              <a:ext cx="2017223" cy="2002349"/>
            </a:xfrm>
            <a:prstGeom prst="flowChartConnector">
              <a:avLst/>
            </a:prstGeom>
            <a:solidFill>
              <a:srgbClr val="2F5597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092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CasellaDiTesto 21">
              <a:extLst>
                <a:ext uri="{FF2B5EF4-FFF2-40B4-BE49-F238E27FC236}">
                  <a16:creationId xmlns:a16="http://schemas.microsoft.com/office/drawing/2014/main" id="{4C3258B6-B02A-F8AC-9A61-5B48173EA93F}"/>
                </a:ext>
              </a:extLst>
            </p:cNvPr>
            <p:cNvSpPr txBox="1"/>
            <p:nvPr/>
          </p:nvSpPr>
          <p:spPr>
            <a:xfrm>
              <a:off x="1704973" y="2937800"/>
              <a:ext cx="2724151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it-IT" sz="3600" b="1">
                  <a:latin typeface="Arial" panose="020B0604020202020204" pitchFamily="34" charset="0"/>
                  <a:cs typeface="Arial" panose="020B0604020202020204" pitchFamily="34" charset="0"/>
                </a:rPr>
                <a:t>Preposto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8502D991-43B2-3AE8-4122-BAD68FB39DA9}"/>
                </a:ext>
              </a:extLst>
            </p:cNvPr>
            <p:cNvSpPr/>
            <p:nvPr/>
          </p:nvSpPr>
          <p:spPr>
            <a:xfrm>
              <a:off x="1372447" y="2387031"/>
              <a:ext cx="1388417" cy="4616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it-IT" sz="1600"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Art.2 D.Lgs 81/08</a:t>
              </a:r>
            </a:p>
          </p:txBody>
        </p:sp>
      </p:grp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7CBEF113-8A2E-1249-B3D2-46D75F610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20</a:t>
            </a:fld>
            <a:endParaRPr lang="it-IT"/>
          </a:p>
        </p:txBody>
      </p:sp>
      <p:pic>
        <p:nvPicPr>
          <p:cNvPr id="29" name="Immagine 12">
            <a:extLst>
              <a:ext uri="{FF2B5EF4-FFF2-40B4-BE49-F238E27FC236}">
                <a16:creationId xmlns:a16="http://schemas.microsoft.com/office/drawing/2014/main" id="{335F96A1-8D77-EFDF-CE83-4F9B5D8248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2438" y="6371154"/>
            <a:ext cx="899687" cy="350321"/>
          </a:xfrm>
          <a:prstGeom prst="rect">
            <a:avLst/>
          </a:prstGeom>
        </p:spPr>
      </p:pic>
      <p:graphicFrame>
        <p:nvGraphicFramePr>
          <p:cNvPr id="53" name="Table 52">
            <a:extLst>
              <a:ext uri="{FF2B5EF4-FFF2-40B4-BE49-F238E27FC236}">
                <a16:creationId xmlns:a16="http://schemas.microsoft.com/office/drawing/2014/main" id="{C09DFC0C-31AE-0280-958B-B20233CAE2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221350"/>
              </p:ext>
            </p:extLst>
          </p:nvPr>
        </p:nvGraphicFramePr>
        <p:xfrm>
          <a:off x="5263971" y="1368552"/>
          <a:ext cx="6696000" cy="30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96000">
                  <a:extLst>
                    <a:ext uri="{9D8B030D-6E8A-4147-A177-3AD203B41FA5}">
                      <a16:colId xmlns:a16="http://schemas.microsoft.com/office/drawing/2014/main" val="113758957"/>
                    </a:ext>
                  </a:extLst>
                </a:gridCol>
              </a:tblGrid>
              <a:tr h="209695">
                <a:tc>
                  <a:txBody>
                    <a:bodyPr/>
                    <a:lstStyle/>
                    <a:p>
                      <a:pPr algn="ctr"/>
                      <a:r>
                        <a:rPr lang="it-IT" sz="1400">
                          <a:solidFill>
                            <a:srgbClr val="4DC2AB"/>
                          </a:solidFill>
                          <a:latin typeface="Arial"/>
                          <a:cs typeface="Arial"/>
                        </a:rPr>
                        <a:t>Caratteristiche richieste al preposto secondo i partecipanti sessioni dicembre</a:t>
                      </a:r>
                      <a:endParaRPr lang="it-IT"/>
                    </a:p>
                  </a:txBody>
                  <a:tcPr marL="36000" marR="36000">
                    <a:lnB w="19050" cap="flat" cmpd="sng" algn="ctr">
                      <a:solidFill>
                        <a:srgbClr val="4454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1076539"/>
                  </a:ext>
                </a:extLst>
              </a:tr>
            </a:tbl>
          </a:graphicData>
        </a:graphic>
      </p:graphicFrame>
      <p:pic>
        <p:nvPicPr>
          <p:cNvPr id="88" name="Immagine 8" descr="Immagine che contiene testo, schermata, Carattere, design&#10;&#10;Descrizione generata automaticamente">
            <a:extLst>
              <a:ext uri="{FF2B5EF4-FFF2-40B4-BE49-F238E27FC236}">
                <a16:creationId xmlns:a16="http://schemas.microsoft.com/office/drawing/2014/main" id="{7AAFA07F-7E15-2F50-E2A2-8005A13508E6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6"/>
          <a:stretch/>
        </p:blipFill>
        <p:spPr>
          <a:xfrm>
            <a:off x="5264193" y="1891491"/>
            <a:ext cx="6695557" cy="395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98351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4"/>
    </p:ext>
  </p:extLs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hink-cell data - do not delete" hidden="1">
            <a:extLst>
              <a:ext uri="{FF2B5EF4-FFF2-40B4-BE49-F238E27FC236}">
                <a16:creationId xmlns:a16="http://schemas.microsoft.com/office/drawing/2014/main" id="{0A29E1E7-023B-B7BD-A763-B71A4883C03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5340526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1" imgW="606" imgH="608" progId="TCLayout.ActiveDocument.1">
                  <p:embed/>
                </p:oleObj>
              </mc:Choice>
              <mc:Fallback>
                <p:oleObj name="think-cell Slide" r:id="rId11" imgW="606" imgH="608" progId="TCLayout.ActiveDocument.1">
                  <p:embed/>
                  <p:pic>
                    <p:nvPicPr>
                      <p:cNvPr id="3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A29E1E7-023B-B7BD-A763-B71A4883C0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BB7CB84C-1508-ABB9-F871-F0FD18C5A4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801869"/>
              </p:ext>
            </p:extLst>
          </p:nvPr>
        </p:nvGraphicFramePr>
        <p:xfrm>
          <a:off x="468313" y="1784205"/>
          <a:ext cx="4680000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0000">
                  <a:extLst>
                    <a:ext uri="{9D8B030D-6E8A-4147-A177-3AD203B41FA5}">
                      <a16:colId xmlns:a16="http://schemas.microsoft.com/office/drawing/2014/main" val="113758957"/>
                    </a:ext>
                  </a:extLst>
                </a:gridCol>
              </a:tblGrid>
              <a:tr h="209695">
                <a:tc>
                  <a:txBody>
                    <a:bodyPr/>
                    <a:lstStyle/>
                    <a:p>
                      <a:r>
                        <a:rPr lang="it-IT"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 caratteristiche </a:t>
                      </a:r>
                      <a:r>
                        <a:rPr lang="it-IT" sz="1600" u="sng">
                          <a:solidFill>
                            <a:srgbClr val="00A88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più urgenti </a:t>
                      </a:r>
                      <a:r>
                        <a:rPr lang="it-IT"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del preposto indicate </a:t>
                      </a:r>
                      <a:r>
                        <a:rPr lang="it-IT" sz="160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dai partecipanti agli eventi di dicembre</a:t>
                      </a:r>
                      <a:endParaRPr lang="it-IT" sz="16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B w="19050" cap="flat" cmpd="sng" algn="ctr">
                      <a:solidFill>
                        <a:srgbClr val="44546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1076539"/>
                  </a:ext>
                </a:extLst>
              </a:tr>
            </a:tbl>
          </a:graphicData>
        </a:graphic>
      </p:graphicFrame>
      <p:sp>
        <p:nvSpPr>
          <p:cNvPr id="5" name="Titolo 4">
            <a:extLst>
              <a:ext uri="{FF2B5EF4-FFF2-40B4-BE49-F238E27FC236}">
                <a16:creationId xmlns:a16="http://schemas.microsoft.com/office/drawing/2014/main" id="{3D5077F2-1B5F-A3D5-3C4A-85D7B1BA4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376901"/>
            <a:ext cx="11306173" cy="860488"/>
          </a:xfrm>
        </p:spPr>
        <p:txBody>
          <a:bodyPr vert="horz" anchor="t">
            <a:noAutofit/>
          </a:bodyPr>
          <a:lstStyle/>
          <a:p>
            <a:r>
              <a:rPr lang="it-IT" sz="2800">
                <a:latin typeface="Georgia" panose="02040502050405020303" pitchFamily="18" charset="0"/>
                <a:cs typeface="Arial" panose="020B0604020202020204" pitchFamily="34" charset="0"/>
              </a:rPr>
              <a:t>... e la priorità con cui le deve integrare; al fine di definire un set di competenze di cui il preposto deve essere dotato </a:t>
            </a:r>
            <a:endParaRPr lang="it-IT" sz="2800" strike="sngStrike">
              <a:highlight>
                <a:srgbClr val="FFFF00"/>
              </a:highlight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66EC5FB-029C-56B1-3F5E-37F233A9D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B54EE51-2237-7EFA-FA49-890A3546A8EB}"/>
              </a:ext>
            </a:extLst>
          </p:cNvPr>
          <p:cNvSpPr/>
          <p:nvPr/>
        </p:nvSpPr>
        <p:spPr>
          <a:xfrm>
            <a:off x="1116" y="6173526"/>
            <a:ext cx="12204000" cy="144000"/>
          </a:xfrm>
          <a:prstGeom prst="rect">
            <a:avLst/>
          </a:prstGeom>
          <a:gradFill flip="none" rotWithShape="1">
            <a:gsLst>
              <a:gs pos="43000">
                <a:srgbClr val="00A886">
                  <a:alpha val="58000"/>
                </a:srgbClr>
              </a:gs>
              <a:gs pos="100000">
                <a:srgbClr val="009BDB">
                  <a:alpha val="58000"/>
                </a:srgbClr>
              </a:gs>
              <a:gs pos="25000">
                <a:srgbClr val="E1058D">
                  <a:alpha val="58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8912C56-1B36-AAC8-2B34-410DE28CCA20}"/>
              </a:ext>
            </a:extLst>
          </p:cNvPr>
          <p:cNvSpPr txBox="1">
            <a:spLocks/>
          </p:cNvSpPr>
          <p:nvPr/>
        </p:nvSpPr>
        <p:spPr>
          <a:xfrm>
            <a:off x="442914" y="1373780"/>
            <a:ext cx="4367212" cy="320177"/>
          </a:xfrm>
          <a:prstGeom prst="rect">
            <a:avLst/>
          </a:prstGeom>
        </p:spPr>
        <p:txBody>
          <a:bodyPr vert="horz" lIns="90000" tIns="0" rIns="0" bIns="0" rtlCol="0">
            <a:normAutofit/>
          </a:bodyPr>
          <a:lstStyle>
            <a:lvl1pPr marL="0" marR="0" indent="0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 lang="en-GB" sz="1800" b="1" kern="1200" noProof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02336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–"/>
              <a:tabLst/>
              <a:defRPr lang="en-GB" sz="16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3504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 lang="en-GB" sz="16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04672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–"/>
              <a:tabLst/>
              <a:defRPr lang="en-GB" sz="16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5840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 lang="en-GB" sz="1600" b="0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 lang="en-GB" sz="1600" b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08176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1600" b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9344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 lang="en-GB" sz="1600" b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10512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1600" b="0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9932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>
                <a:ln>
                  <a:noFill/>
                </a:ln>
                <a:solidFill>
                  <a:srgbClr val="4DC2A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 competenze del preposto</a:t>
            </a:r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19AEAE26-9989-C4BB-2E55-BF28C439C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21</a:t>
            </a:fld>
            <a:endParaRPr lang="it-IT"/>
          </a:p>
        </p:txBody>
      </p:sp>
      <p:pic>
        <p:nvPicPr>
          <p:cNvPr id="92" name="Immagine 12">
            <a:extLst>
              <a:ext uri="{FF2B5EF4-FFF2-40B4-BE49-F238E27FC236}">
                <a16:creationId xmlns:a16="http://schemas.microsoft.com/office/drawing/2014/main" id="{110595A0-AE73-1FC3-5775-4AB53B2FDD7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52438" y="6371154"/>
            <a:ext cx="899687" cy="350321"/>
          </a:xfrm>
          <a:prstGeom prst="rect">
            <a:avLst/>
          </a:prstGeom>
        </p:spPr>
      </p:pic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C6F09BB9-3C9E-9344-F1C3-5510D5015B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25985"/>
              </p:ext>
            </p:extLst>
          </p:nvPr>
        </p:nvGraphicFramePr>
        <p:xfrm>
          <a:off x="6191250" y="1350988"/>
          <a:ext cx="5521325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1325">
                  <a:extLst>
                    <a:ext uri="{9D8B030D-6E8A-4147-A177-3AD203B41FA5}">
                      <a16:colId xmlns:a16="http://schemas.microsoft.com/office/drawing/2014/main" val="113758957"/>
                    </a:ext>
                  </a:extLst>
                </a:gridCol>
              </a:tblGrid>
              <a:tr h="209695">
                <a:tc>
                  <a:txBody>
                    <a:bodyPr/>
                    <a:lstStyle/>
                    <a:p>
                      <a:pPr algn="ctr"/>
                      <a:r>
                        <a:rPr lang="it-IT" sz="1800">
                          <a:solidFill>
                            <a:srgbClr val="00A88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Il modello di preposto «ideale»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1076539"/>
                  </a:ext>
                </a:extLst>
              </a:tr>
            </a:tbl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id="{5F582B3C-8EE3-9962-D85D-39EF3B063CE4}"/>
              </a:ext>
            </a:extLst>
          </p:cNvPr>
          <p:cNvGrpSpPr/>
          <p:nvPr/>
        </p:nvGrpSpPr>
        <p:grpSpPr>
          <a:xfrm>
            <a:off x="5844584" y="1765056"/>
            <a:ext cx="6184154" cy="4284000"/>
            <a:chOff x="5535467" y="1873967"/>
            <a:chExt cx="6802572" cy="4314844"/>
          </a:xfrm>
        </p:grpSpPr>
        <p:pic>
          <p:nvPicPr>
            <p:cNvPr id="49" name="Picture 42">
              <a:extLst>
                <a:ext uri="{FF2B5EF4-FFF2-40B4-BE49-F238E27FC236}">
                  <a16:creationId xmlns:a16="http://schemas.microsoft.com/office/drawing/2014/main" id="{438FFCB0-E8CD-B2D0-8B18-45D7453B78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rcRect b="23348"/>
            <a:stretch/>
          </p:blipFill>
          <p:spPr>
            <a:xfrm>
              <a:off x="6456559" y="2072438"/>
              <a:ext cx="5118174" cy="3923189"/>
            </a:xfrm>
            <a:prstGeom prst="rect">
              <a:avLst/>
            </a:prstGeom>
          </p:spPr>
        </p:pic>
        <p:pic>
          <p:nvPicPr>
            <p:cNvPr id="50" name="Picture 2" descr="Capocantiere Vettoriali, Illustrazioni e Clipart">
              <a:extLst>
                <a:ext uri="{FF2B5EF4-FFF2-40B4-BE49-F238E27FC236}">
                  <a16:creationId xmlns:a16="http://schemas.microsoft.com/office/drawing/2014/main" id="{FF543E5A-BA1A-5A8E-0715-82184028C59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E1CCBB"/>
                </a:clrFrom>
                <a:clrTo>
                  <a:srgbClr val="E1CCB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1787" y="3567012"/>
              <a:ext cx="2123013" cy="21230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" name="TextBox 29">
              <a:extLst>
                <a:ext uri="{FF2B5EF4-FFF2-40B4-BE49-F238E27FC236}">
                  <a16:creationId xmlns:a16="http://schemas.microsoft.com/office/drawing/2014/main" id="{16D532C0-F2B4-127D-B162-D8B601712295}"/>
                </a:ext>
              </a:extLst>
            </p:cNvPr>
            <p:cNvSpPr txBox="1"/>
            <p:nvPr/>
          </p:nvSpPr>
          <p:spPr>
            <a:xfrm>
              <a:off x="5657150" y="4304529"/>
              <a:ext cx="1861510" cy="58757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it-IT" b="1">
                  <a:solidFill>
                    <a:schemeClr val="tx2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2. LEADERSHIP</a:t>
              </a:r>
              <a:endParaRPr lang="it-IT" b="1">
                <a:solidFill>
                  <a:schemeClr val="tx2"/>
                </a:solidFill>
              </a:endParaRPr>
            </a:p>
          </p:txBody>
        </p:sp>
        <p:sp>
          <p:nvSpPr>
            <p:cNvPr id="52" name="TextBox 35">
              <a:extLst>
                <a:ext uri="{FF2B5EF4-FFF2-40B4-BE49-F238E27FC236}">
                  <a16:creationId xmlns:a16="http://schemas.microsoft.com/office/drawing/2014/main" id="{4773A09D-3903-5327-F43F-790589D853EF}"/>
                </a:ext>
              </a:extLst>
            </p:cNvPr>
            <p:cNvSpPr txBox="1"/>
            <p:nvPr/>
          </p:nvSpPr>
          <p:spPr>
            <a:xfrm>
              <a:off x="10160721" y="2935525"/>
              <a:ext cx="2047126" cy="78206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it-IT" b="1">
                  <a:solidFill>
                    <a:schemeClr val="tx2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5. </a:t>
              </a:r>
              <a:r>
                <a:rPr lang="it-IT" b="1">
                  <a:solidFill>
                    <a:schemeClr val="tx2"/>
                  </a:solidFill>
                  <a:effectLst/>
                  <a:latin typeface="Calibri"/>
                  <a:ea typeface="Calibri"/>
                  <a:cs typeface="Times New Roman"/>
                </a:rPr>
                <a:t>ABILITA’ COMUNICATIVE</a:t>
              </a:r>
              <a:endParaRPr lang="it-IT" b="1">
                <a:solidFill>
                  <a:schemeClr val="tx2"/>
                </a:solidFill>
              </a:endParaRPr>
            </a:p>
          </p:txBody>
        </p:sp>
        <p:sp>
          <p:nvSpPr>
            <p:cNvPr id="53" name="TextBox 39">
              <a:extLst>
                <a:ext uri="{FF2B5EF4-FFF2-40B4-BE49-F238E27FC236}">
                  <a16:creationId xmlns:a16="http://schemas.microsoft.com/office/drawing/2014/main" id="{9D40F131-0E3D-30E0-5454-D232C2A90705}"/>
                </a:ext>
              </a:extLst>
            </p:cNvPr>
            <p:cNvSpPr txBox="1"/>
            <p:nvPr/>
          </p:nvSpPr>
          <p:spPr>
            <a:xfrm>
              <a:off x="5535467" y="5406750"/>
              <a:ext cx="2140319" cy="78206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 anchor="t">
              <a:spAutoFit/>
            </a:bodyPr>
            <a:lstStyle/>
            <a:p>
              <a:pPr marL="342900" indent="-342900" algn="ctr">
                <a:buAutoNum type="arabicPeriod"/>
              </a:pPr>
              <a:r>
                <a:rPr lang="it-IT" b="1">
                  <a:solidFill>
                    <a:schemeClr val="tx2"/>
                  </a:solidFill>
                  <a:effectLst/>
                  <a:latin typeface="Calibri"/>
                  <a:ea typeface="Calibri"/>
                  <a:cs typeface="Times New Roman"/>
                </a:rPr>
                <a:t>FORMAZIONE </a:t>
              </a:r>
              <a:endParaRPr lang="it-IT" b="1">
                <a:solidFill>
                  <a:schemeClr val="tx2"/>
                </a:solidFill>
                <a:latin typeface="Calibri"/>
                <a:ea typeface="Calibri"/>
                <a:cs typeface="Calibri" panose="020F0502020204030204"/>
              </a:endParaRPr>
            </a:p>
            <a:p>
              <a:pPr algn="ctr"/>
              <a:r>
                <a:rPr lang="it-IT" b="1">
                  <a:solidFill>
                    <a:schemeClr val="tx2"/>
                  </a:solidFill>
                  <a:effectLst/>
                  <a:latin typeface="Calibri"/>
                  <a:ea typeface="Calibri"/>
                  <a:cs typeface="Times New Roman"/>
                </a:rPr>
                <a:t>ED ESPERIENZA</a:t>
              </a:r>
              <a:endParaRPr lang="it-IT" b="1">
                <a:solidFill>
                  <a:schemeClr val="tx2"/>
                </a:solidFill>
                <a:latin typeface="Calibri"/>
                <a:ea typeface="Calibri"/>
                <a:cs typeface="Calibri" panose="020F0502020204030204"/>
              </a:endParaRPr>
            </a:p>
          </p:txBody>
        </p:sp>
        <p:sp>
          <p:nvSpPr>
            <p:cNvPr id="54" name="TextBox 40">
              <a:extLst>
                <a:ext uri="{FF2B5EF4-FFF2-40B4-BE49-F238E27FC236}">
                  <a16:creationId xmlns:a16="http://schemas.microsoft.com/office/drawing/2014/main" id="{595626DB-83BC-97C5-46CE-108E80F50DC9}"/>
                </a:ext>
              </a:extLst>
            </p:cNvPr>
            <p:cNvSpPr txBox="1"/>
            <p:nvPr/>
          </p:nvSpPr>
          <p:spPr>
            <a:xfrm>
              <a:off x="5823447" y="3197976"/>
              <a:ext cx="2419438" cy="53415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it-IT" b="1">
                  <a:solidFill>
                    <a:schemeClr val="tx2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3. CONSAPEVOLEZZA</a:t>
              </a:r>
              <a:endParaRPr lang="it-IT" b="1">
                <a:solidFill>
                  <a:schemeClr val="tx2"/>
                </a:solidFill>
              </a:endParaRPr>
            </a:p>
          </p:txBody>
        </p:sp>
        <p:sp>
          <p:nvSpPr>
            <p:cNvPr id="55" name="TextBox 44">
              <a:extLst>
                <a:ext uri="{FF2B5EF4-FFF2-40B4-BE49-F238E27FC236}">
                  <a16:creationId xmlns:a16="http://schemas.microsoft.com/office/drawing/2014/main" id="{469837E6-DFAD-148D-691E-5621F07C2734}"/>
                </a:ext>
              </a:extLst>
            </p:cNvPr>
            <p:cNvSpPr txBox="1"/>
            <p:nvPr/>
          </p:nvSpPr>
          <p:spPr>
            <a:xfrm>
              <a:off x="7503591" y="1873967"/>
              <a:ext cx="2806154" cy="78206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it-IT" b="1">
                  <a:solidFill>
                    <a:srgbClr val="4DC2AB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4. CONOSCENZA DELLA DOCUMENTAZIONE</a:t>
              </a:r>
              <a:endParaRPr lang="it-IT" b="1">
                <a:solidFill>
                  <a:srgbClr val="4DC2AB"/>
                </a:solidFill>
              </a:endParaRPr>
            </a:p>
          </p:txBody>
        </p:sp>
        <p:sp>
          <p:nvSpPr>
            <p:cNvPr id="56" name="TextBox 50">
              <a:extLst>
                <a:ext uri="{FF2B5EF4-FFF2-40B4-BE49-F238E27FC236}">
                  <a16:creationId xmlns:a16="http://schemas.microsoft.com/office/drawing/2014/main" id="{938F6323-E511-8FDA-8778-86EB56E45437}"/>
                </a:ext>
              </a:extLst>
            </p:cNvPr>
            <p:cNvSpPr txBox="1"/>
            <p:nvPr/>
          </p:nvSpPr>
          <p:spPr>
            <a:xfrm>
              <a:off x="10445899" y="4087253"/>
              <a:ext cx="1892140" cy="78206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 anchor="t">
              <a:spAutoFit/>
            </a:bodyPr>
            <a:lstStyle/>
            <a:p>
              <a:pPr algn="ctr"/>
              <a:r>
                <a:rPr lang="it-IT" b="1">
                  <a:solidFill>
                    <a:schemeClr val="tx2"/>
                  </a:solidFill>
                  <a:effectLst/>
                  <a:latin typeface="Calibri"/>
                  <a:ea typeface="Calibri"/>
                  <a:cs typeface="Times New Roman"/>
                </a:rPr>
                <a:t>6. </a:t>
              </a:r>
              <a:r>
                <a:rPr lang="it-IT" b="1">
                  <a:solidFill>
                    <a:schemeClr val="tx2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FERMEZZA E RISOLUTEZZA</a:t>
              </a:r>
              <a:r>
                <a:rPr lang="it-IT" b="1">
                  <a:solidFill>
                    <a:schemeClr val="tx2"/>
                  </a:solidFill>
                  <a:effectLst/>
                  <a:latin typeface="Calibri"/>
                  <a:ea typeface="Calibri"/>
                  <a:cs typeface="Times New Roman"/>
                </a:rPr>
                <a:t> </a:t>
              </a:r>
              <a:endParaRPr lang="it-IT" b="1">
                <a:solidFill>
                  <a:schemeClr val="tx2"/>
                </a:solidFill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48" name="TextBox 34">
              <a:extLst>
                <a:ext uri="{FF2B5EF4-FFF2-40B4-BE49-F238E27FC236}">
                  <a16:creationId xmlns:a16="http://schemas.microsoft.com/office/drawing/2014/main" id="{8FC7C9C8-5FAE-687B-023D-467C69DA50F3}"/>
                </a:ext>
              </a:extLst>
            </p:cNvPr>
            <p:cNvSpPr txBox="1"/>
            <p:nvPr/>
          </p:nvSpPr>
          <p:spPr>
            <a:xfrm>
              <a:off x="10243059" y="5406750"/>
              <a:ext cx="1895530" cy="78206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it-IT" b="1">
                  <a:solidFill>
                    <a:schemeClr val="tx2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7. GESTIONE DELLE RISORSE</a:t>
              </a:r>
              <a:endParaRPr lang="it-IT" b="1">
                <a:solidFill>
                  <a:schemeClr val="tx2"/>
                </a:solidFill>
              </a:endParaRP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A7D6A7EF-0E7F-9724-24A3-2C0B8EF4CF67}"/>
              </a:ext>
            </a:extLst>
          </p:cNvPr>
          <p:cNvGrpSpPr/>
          <p:nvPr/>
        </p:nvGrpSpPr>
        <p:grpSpPr>
          <a:xfrm>
            <a:off x="4983710" y="3558176"/>
            <a:ext cx="515638" cy="1033763"/>
            <a:chOff x="4055732" y="3549181"/>
            <a:chExt cx="302858" cy="561675"/>
          </a:xfrm>
          <a:solidFill>
            <a:schemeClr val="tx2"/>
          </a:solidFill>
        </p:grpSpPr>
        <p:sp>
          <p:nvSpPr>
            <p:cNvPr id="58" name="Arrow: Chevron 57">
              <a:extLst>
                <a:ext uri="{FF2B5EF4-FFF2-40B4-BE49-F238E27FC236}">
                  <a16:creationId xmlns:a16="http://schemas.microsoft.com/office/drawing/2014/main" id="{2FD5968A-95EC-3CA9-F165-26381F75EC1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00906" y="3549181"/>
              <a:ext cx="257684" cy="561675"/>
            </a:xfrm>
            <a:prstGeom prst="chevron">
              <a:avLst/>
            </a:prstGeom>
            <a:grpFill/>
            <a:ln w="28575">
              <a:solidFill>
                <a:schemeClr val="bg1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9412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18824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28237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37649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47061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56473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65886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75298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88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59" name="Arrow: Chevron 58">
              <a:extLst>
                <a:ext uri="{FF2B5EF4-FFF2-40B4-BE49-F238E27FC236}">
                  <a16:creationId xmlns:a16="http://schemas.microsoft.com/office/drawing/2014/main" id="{CBC1BD38-B065-B89F-C9CA-C337C73BAB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5732" y="3637602"/>
              <a:ext cx="176552" cy="384832"/>
            </a:xfrm>
            <a:prstGeom prst="chevron">
              <a:avLst/>
            </a:prstGeom>
            <a:grpFill/>
            <a:ln w="28575">
              <a:solidFill>
                <a:schemeClr val="bg1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9412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18824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28237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37649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47061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56473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65886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75298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88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37C9BC12-C9CC-AF38-827B-61026300484E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07350067"/>
              </p:ext>
            </p:extLst>
          </p:nvPr>
        </p:nvGraphicFramePr>
        <p:xfrm>
          <a:off x="1793875" y="2403475"/>
          <a:ext cx="2955925" cy="340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sp>
        <p:nvSpPr>
          <p:cNvPr id="61" name="Segnaposto testo 2">
            <a:extLst>
              <a:ext uri="{FF2B5EF4-FFF2-40B4-BE49-F238E27FC236}">
                <a16:creationId xmlns:a16="http://schemas.microsoft.com/office/drawing/2014/main" id="{A4284755-1C6D-C514-A667-5801C97E22D8}"/>
              </a:ext>
            </a:extLst>
          </p:cNvPr>
          <p:cNvSpPr>
            <a:spLocks noGrp="1"/>
          </p:cNvSpPr>
          <p:nvPr>
            <p:custDataLst>
              <p:tags r:id="rId3"/>
            </p:custDataLst>
          </p:nvPr>
        </p:nvSpPr>
        <p:spPr bwMode="auto">
          <a:xfrm>
            <a:off x="752474" y="2603500"/>
            <a:ext cx="985838" cy="30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689E4DB0-AC57-4601-B2F9-466B71D40637}" type="datetime'''F''o''''''rmazi''''on''''''e ''ed&#10;esper''''''i''enz''''a'">
              <a:rPr lang="it-IT" altLang="en-US" sz="1100" b="1" smtClean="0">
                <a:latin typeface="Arial" panose="020B0604020202020204" pitchFamily="34" charset="0"/>
              </a:rPr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Formazione ed
esperienza</a:t>
            </a:fld>
            <a:endParaRPr lang="it-IT" sz="1100" b="1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2" name="Segnaposto testo 2">
            <a:extLst>
              <a:ext uri="{FF2B5EF4-FFF2-40B4-BE49-F238E27FC236}">
                <a16:creationId xmlns:a16="http://schemas.microsoft.com/office/drawing/2014/main" id="{A4284755-1C6D-C514-A667-5801C97E22D8}"/>
              </a:ext>
            </a:extLst>
          </p:cNvPr>
          <p:cNvSpPr>
            <a:spLocks noGrp="1"/>
          </p:cNvSpPr>
          <p:nvPr>
            <p:custDataLst>
              <p:tags r:id="rId4"/>
            </p:custDataLst>
          </p:nvPr>
        </p:nvSpPr>
        <p:spPr bwMode="auto">
          <a:xfrm>
            <a:off x="649288" y="3219450"/>
            <a:ext cx="1089025" cy="15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DA8A92D5-0737-413C-A29F-F3CF3817ED36}" type="datetime'''''''Co''''''''n''s''ape''''''vol''''''''e''''''z''''za'">
              <a:rPr lang="it-IT" altLang="en-US" sz="1100" b="1" smtClean="0">
                <a:latin typeface="Arial" panose="020B0604020202020204" pitchFamily="34" charset="0"/>
              </a:rPr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Consapevolezza</a:t>
            </a:fld>
            <a:endParaRPr lang="it-IT" sz="1100" b="1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Segnaposto testo 2">
            <a:extLst>
              <a:ext uri="{FF2B5EF4-FFF2-40B4-BE49-F238E27FC236}">
                <a16:creationId xmlns:a16="http://schemas.microsoft.com/office/drawing/2014/main" id="{A4284755-1C6D-C514-A667-5801C97E22D8}"/>
              </a:ext>
            </a:extLst>
          </p:cNvPr>
          <p:cNvSpPr>
            <a:spLocks noGrp="1"/>
          </p:cNvSpPr>
          <p:nvPr>
            <p:custDataLst>
              <p:tags r:id="rId5"/>
            </p:custDataLst>
          </p:nvPr>
        </p:nvSpPr>
        <p:spPr bwMode="auto">
          <a:xfrm>
            <a:off x="992188" y="3759200"/>
            <a:ext cx="746125" cy="15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8211B85D-F70E-4D92-B48A-1CFD1A3CC570}" type="datetime'''L''''e''ad''e''''''''r''''s''''''''h''''''i''''''''''''p'">
              <a:rPr lang="it-IT" altLang="en-US" sz="1100" b="1" smtClean="0">
                <a:latin typeface="Arial" panose="020B0604020202020204" pitchFamily="34" charset="0"/>
              </a:rPr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Leadership</a:t>
            </a:fld>
            <a:endParaRPr lang="it-IT" sz="1100" b="1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9" name="Segnaposto testo 2">
            <a:extLst>
              <a:ext uri="{FF2B5EF4-FFF2-40B4-BE49-F238E27FC236}">
                <a16:creationId xmlns:a16="http://schemas.microsoft.com/office/drawing/2014/main" id="{9FE3DEA1-999A-ABE4-616E-099D2CE66291}"/>
              </a:ext>
            </a:extLst>
          </p:cNvPr>
          <p:cNvSpPr>
            <a:spLocks noGrp="1"/>
          </p:cNvSpPr>
          <p:nvPr>
            <p:custDataLst>
              <p:tags r:id="rId6"/>
            </p:custDataLst>
          </p:nvPr>
        </p:nvSpPr>
        <p:spPr bwMode="auto">
          <a:xfrm>
            <a:off x="557213" y="4222750"/>
            <a:ext cx="1181100" cy="30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EAB8FE4A-9DDD-4BB6-A7B3-282F4ECBBA2D}" type="datetime'C''''''''ono''''''scen''za della&#10;d''ocumen''ta''''''zio''''ne'">
              <a:rPr lang="it-IT" altLang="en-US" sz="1100" b="1" smtClean="0">
                <a:solidFill>
                  <a:srgbClr val="00A886"/>
                </a:solidFill>
                <a:latin typeface="Arial" panose="020B0604020202020204" pitchFamily="34" charset="0"/>
              </a:rPr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Conoscenza della
documentazione</a:t>
            </a:fld>
            <a:endParaRPr lang="it-IT" sz="1100" b="1">
              <a:solidFill>
                <a:srgbClr val="00A886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6" name="Segnaposto testo 2">
            <a:extLst>
              <a:ext uri="{FF2B5EF4-FFF2-40B4-BE49-F238E27FC236}">
                <a16:creationId xmlns:a16="http://schemas.microsoft.com/office/drawing/2014/main" id="{2B7597E6-D99E-C06F-5E4C-04D9A196834E}"/>
              </a:ext>
            </a:extLst>
          </p:cNvPr>
          <p:cNvSpPr>
            <a:spLocks noGrp="1"/>
          </p:cNvSpPr>
          <p:nvPr>
            <p:custDataLst>
              <p:tags r:id="rId7"/>
            </p:custDataLst>
          </p:nvPr>
        </p:nvSpPr>
        <p:spPr bwMode="auto">
          <a:xfrm>
            <a:off x="947738" y="4762500"/>
            <a:ext cx="790575" cy="30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392A2449-86FD-486F-9F58-2CF5CB76AB7F}" type="datetime'''F''e''r''mezza'' ''''e ''''''''&#10;r''''''isol''''u''t''''ezza'">
              <a:rPr lang="it-IT" altLang="en-US" sz="1100" b="1" smtClean="0">
                <a:latin typeface="Arial" panose="020B0604020202020204" pitchFamily="34" charset="0"/>
              </a:rPr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Fermezza e 
risolutezza</a:t>
            </a:fld>
            <a:endParaRPr lang="it-IT" sz="1100" b="1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9" name="Segnaposto testo 2">
            <a:extLst>
              <a:ext uri="{FF2B5EF4-FFF2-40B4-BE49-F238E27FC236}">
                <a16:creationId xmlns:a16="http://schemas.microsoft.com/office/drawing/2014/main" id="{01301908-22F7-F4A3-0A49-84497253B71E}"/>
              </a:ext>
            </a:extLst>
          </p:cNvPr>
          <p:cNvSpPr>
            <a:spLocks noGrp="1"/>
          </p:cNvSpPr>
          <p:nvPr>
            <p:custDataLst>
              <p:tags r:id="rId8"/>
            </p:custDataLst>
          </p:nvPr>
        </p:nvSpPr>
        <p:spPr bwMode="auto">
          <a:xfrm>
            <a:off x="785812" y="5302250"/>
            <a:ext cx="952500" cy="30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0" rIns="0" bIns="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>
              <a:spcBef>
                <a:spcPct val="0"/>
              </a:spcBef>
              <a:spcAft>
                <a:spcPct val="0"/>
              </a:spcAft>
              <a:buNone/>
            </a:pPr>
            <a:fld id="{183B3692-1085-4641-9FBA-34FD9E15C900}" type="datetime'''''G''e''''s''t''ion''e'''' ''d''ell''''e&#10;ri''''s''o''rse'''">
              <a:rPr lang="it-IT" altLang="en-US" sz="1100" b="1" smtClean="0">
                <a:latin typeface="Arial" panose="020B0604020202020204" pitchFamily="34" charset="0"/>
              </a:rPr>
              <a:pPr marL="0" lvl="0" indent="0" algn="r">
                <a:spcBef>
                  <a:spcPct val="0"/>
                </a:spcBef>
                <a:spcAft>
                  <a:spcPct val="0"/>
                </a:spcAft>
                <a:buNone/>
              </a:pPr>
              <a:t>Gestione delle
risorse</a:t>
            </a:fld>
            <a:endParaRPr lang="it-IT" sz="1100" b="1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27267A8-D852-9A4E-13CA-1E89B7EE943E}"/>
              </a:ext>
            </a:extLst>
          </p:cNvPr>
          <p:cNvGrpSpPr/>
          <p:nvPr/>
        </p:nvGrpSpPr>
        <p:grpSpPr>
          <a:xfrm>
            <a:off x="10653244" y="38961"/>
            <a:ext cx="1026146" cy="301988"/>
            <a:chOff x="10653244" y="38961"/>
            <a:chExt cx="1026146" cy="301988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3180B5F4-DAB2-3FBD-D25A-C6CB4BD694FA}"/>
                </a:ext>
              </a:extLst>
            </p:cNvPr>
            <p:cNvGrpSpPr/>
            <p:nvPr/>
          </p:nvGrpSpPr>
          <p:grpSpPr>
            <a:xfrm>
              <a:off x="10653244" y="76334"/>
              <a:ext cx="1026146" cy="248276"/>
              <a:chOff x="505807" y="155846"/>
              <a:chExt cx="1026146" cy="248276"/>
            </a:xfrm>
          </p:grpSpPr>
          <p:sp>
            <p:nvSpPr>
              <p:cNvPr id="16" name="Hexagon 15">
                <a:extLst>
                  <a:ext uri="{FF2B5EF4-FFF2-40B4-BE49-F238E27FC236}">
                    <a16:creationId xmlns:a16="http://schemas.microsoft.com/office/drawing/2014/main" id="{6986479D-AA03-7C41-D947-454154797D3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5807" y="155846"/>
                <a:ext cx="288000" cy="248276"/>
              </a:xfrm>
              <a:prstGeom prst="hexagon">
                <a:avLst/>
              </a:prstGeom>
              <a:solidFill>
                <a:srgbClr val="00A88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600" b="1" i="1"/>
                  <a:t>1</a:t>
                </a:r>
              </a:p>
            </p:txBody>
          </p:sp>
          <p:sp>
            <p:nvSpPr>
              <p:cNvPr id="17" name="Hexagon 16">
                <a:extLst>
                  <a:ext uri="{FF2B5EF4-FFF2-40B4-BE49-F238E27FC236}">
                    <a16:creationId xmlns:a16="http://schemas.microsoft.com/office/drawing/2014/main" id="{9886CC83-816D-3D09-C5EB-A176F937359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74880" y="155846"/>
                <a:ext cx="288000" cy="248276"/>
              </a:xfrm>
              <a:prstGeom prst="hexagon">
                <a:avLst/>
              </a:prstGeom>
              <a:solidFill>
                <a:srgbClr val="00A88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600" b="1" i="1"/>
                  <a:t>2</a:t>
                </a:r>
              </a:p>
            </p:txBody>
          </p:sp>
          <p:sp>
            <p:nvSpPr>
              <p:cNvPr id="18" name="Hexagon 17">
                <a:extLst>
                  <a:ext uri="{FF2B5EF4-FFF2-40B4-BE49-F238E27FC236}">
                    <a16:creationId xmlns:a16="http://schemas.microsoft.com/office/drawing/2014/main" id="{419C4407-BC4C-CB35-577E-72CD97FD5C1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43953" y="155846"/>
                <a:ext cx="288000" cy="248276"/>
              </a:xfrm>
              <a:prstGeom prst="hexagon">
                <a:avLst/>
              </a:prstGeom>
              <a:solidFill>
                <a:srgbClr val="00A88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600" b="1" i="1"/>
                  <a:t>3</a:t>
                </a:r>
              </a:p>
            </p:txBody>
          </p:sp>
        </p:grp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DFB0D9AA-1D12-0987-10E9-2730352C5153}"/>
                </a:ext>
              </a:extLst>
            </p:cNvPr>
            <p:cNvSpPr/>
            <p:nvPr/>
          </p:nvSpPr>
          <p:spPr>
            <a:xfrm>
              <a:off x="10982324" y="38961"/>
              <a:ext cx="697066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29517787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E18905-6B25-708C-10A9-60538FA794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B941E8A2-40E1-BFBC-4C94-4920E834ACD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4827377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941E8A2-40E1-BFBC-4C94-4920E834AC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olo 1">
            <a:extLst>
              <a:ext uri="{FF2B5EF4-FFF2-40B4-BE49-F238E27FC236}">
                <a16:creationId xmlns:a16="http://schemas.microsoft.com/office/drawing/2014/main" id="{39C44476-12CA-ADC2-7739-663076175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4200" y="386772"/>
            <a:ext cx="6655925" cy="834739"/>
          </a:xfrm>
        </p:spPr>
        <p:txBody>
          <a:bodyPr vert="horz" anchor="t">
            <a:noAutofit/>
          </a:bodyPr>
          <a:lstStyle/>
          <a:p>
            <a:r>
              <a:rPr lang="it-IT" sz="3200" b="1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Formazione ed esperienza</a:t>
            </a:r>
            <a:endParaRPr lang="it-IT" sz="3200">
              <a:solidFill>
                <a:srgbClr val="44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magine 5" descr="Immagine che contiene vestiti, persona, Operaio, Ingegnere&#10;&#10;Descrizione generata automaticamente">
            <a:extLst>
              <a:ext uri="{FF2B5EF4-FFF2-40B4-BE49-F238E27FC236}">
                <a16:creationId xmlns:a16="http://schemas.microsoft.com/office/drawing/2014/main" id="{37E28238-E99F-8D5C-88B3-EA2E001128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0" r="12917"/>
          <a:stretch/>
        </p:blipFill>
        <p:spPr>
          <a:xfrm>
            <a:off x="-1" y="0"/>
            <a:ext cx="4240267" cy="6856871"/>
          </a:xfrm>
          <a:prstGeom prst="rect">
            <a:avLst/>
          </a:prstGeom>
        </p:spPr>
      </p:pic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6FF0D24-C0D9-D66C-A45B-454E40580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3878" y="6356350"/>
            <a:ext cx="2688611" cy="365125"/>
          </a:xfrm>
        </p:spPr>
        <p:txBody>
          <a:bodyPr>
            <a:normAutofit/>
          </a:bodyPr>
          <a:lstStyle/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it-IT" sz="900">
                <a:solidFill>
                  <a:schemeClr val="tx1">
                    <a:lumMod val="50000"/>
                    <a:lumOff val="50000"/>
                  </a:schemeClr>
                </a:solidFill>
              </a:rPr>
              <a:t>Bologna, 13 marzo 2025_ Cooperare in Sicurezza</a:t>
            </a:r>
          </a:p>
        </p:txBody>
      </p:sp>
      <p:sp>
        <p:nvSpPr>
          <p:cNvPr id="18" name="Segnaposto numero diapositiva 17">
            <a:extLst>
              <a:ext uri="{FF2B5EF4-FFF2-40B4-BE49-F238E27FC236}">
                <a16:creationId xmlns:a16="http://schemas.microsoft.com/office/drawing/2014/main" id="{66CDC04E-28A3-A19A-04C1-629B6D1DA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22</a:t>
            </a:fld>
            <a:endParaRPr lang="it-IT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B165724-CBBC-D242-5F6F-A727561184F2}"/>
              </a:ext>
            </a:extLst>
          </p:cNvPr>
          <p:cNvGrpSpPr/>
          <p:nvPr/>
        </p:nvGrpSpPr>
        <p:grpSpPr>
          <a:xfrm>
            <a:off x="4357624" y="1842120"/>
            <a:ext cx="911225" cy="1138109"/>
            <a:chOff x="7123695" y="2951329"/>
            <a:chExt cx="911225" cy="1138109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638E3B7-4BF1-EF04-1E2E-43D60B4E5613}"/>
                </a:ext>
              </a:extLst>
            </p:cNvPr>
            <p:cNvGrpSpPr/>
            <p:nvPr/>
          </p:nvGrpSpPr>
          <p:grpSpPr>
            <a:xfrm>
              <a:off x="7317424" y="2951329"/>
              <a:ext cx="523767" cy="523767"/>
              <a:chOff x="505001" y="3187931"/>
              <a:chExt cx="523767" cy="523767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12968291-8652-A962-AE18-DC6EF66FB6D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5001" y="3187931"/>
                <a:ext cx="523767" cy="523767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2C8646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it-IT"/>
              </a:p>
            </p:txBody>
          </p:sp>
          <p:pic>
            <p:nvPicPr>
              <p:cNvPr id="17" name="Graphic 16" descr="Thumbs up sign outline">
                <a:extLst>
                  <a:ext uri="{FF2B5EF4-FFF2-40B4-BE49-F238E27FC236}">
                    <a16:creationId xmlns:a16="http://schemas.microsoft.com/office/drawing/2014/main" id="{93284944-FA8B-6786-C01E-37EACAAF5B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66699" y="3232948"/>
                <a:ext cx="400370" cy="400370"/>
              </a:xfrm>
              <a:prstGeom prst="rect">
                <a:avLst/>
              </a:prstGeom>
            </p:spPr>
          </p:pic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EE82E40-357B-3E5A-8952-A0EC5A3B7434}"/>
                </a:ext>
              </a:extLst>
            </p:cNvPr>
            <p:cNvSpPr/>
            <p:nvPr/>
          </p:nvSpPr>
          <p:spPr>
            <a:xfrm>
              <a:off x="7123695" y="3541463"/>
              <a:ext cx="911225" cy="54797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Overflow="overflow" horzOverflow="overflow" vert="horz" wrap="square" lIns="72000" tIns="45720" rIns="72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it-IT" sz="1200" b="1">
                  <a:solidFill>
                    <a:srgbClr val="2C8646"/>
                  </a:solidFill>
                </a:rPr>
                <a:t>Preposto formato ed esperto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8335D50-BB2D-1A50-FD1F-103C88B435FC}"/>
              </a:ext>
            </a:extLst>
          </p:cNvPr>
          <p:cNvGrpSpPr/>
          <p:nvPr/>
        </p:nvGrpSpPr>
        <p:grpSpPr>
          <a:xfrm>
            <a:off x="4357624" y="4516214"/>
            <a:ext cx="973138" cy="1110441"/>
            <a:chOff x="7123695" y="5251169"/>
            <a:chExt cx="973138" cy="1110441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BB7E2B93-2B43-0D4E-AF22-B4671B408A0A}"/>
                </a:ext>
              </a:extLst>
            </p:cNvPr>
            <p:cNvGrpSpPr/>
            <p:nvPr/>
          </p:nvGrpSpPr>
          <p:grpSpPr>
            <a:xfrm>
              <a:off x="7348381" y="5251169"/>
              <a:ext cx="523767" cy="523767"/>
              <a:chOff x="552090" y="4014756"/>
              <a:chExt cx="523767" cy="523767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5745223D-D0EE-A17A-BE69-25FEA4C6AF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52090" y="4014756"/>
                <a:ext cx="523767" cy="523767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7F7F7F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it-IT"/>
              </a:p>
            </p:txBody>
          </p:sp>
          <p:pic>
            <p:nvPicPr>
              <p:cNvPr id="23" name="Graphic 22" descr="Thumbs up sign outline">
                <a:extLst>
                  <a:ext uri="{FF2B5EF4-FFF2-40B4-BE49-F238E27FC236}">
                    <a16:creationId xmlns:a16="http://schemas.microsoft.com/office/drawing/2014/main" id="{A4F8F2CF-2E2F-2C04-CF0A-E57C3D5849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 flipV="1">
                <a:off x="613788" y="4076454"/>
                <a:ext cx="400370" cy="400370"/>
              </a:xfrm>
              <a:prstGeom prst="rect">
                <a:avLst/>
              </a:prstGeom>
            </p:spPr>
          </p:pic>
        </p:grp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91706F3-FFD9-E990-4E38-ED8F5B3FB934}"/>
                </a:ext>
              </a:extLst>
            </p:cNvPr>
            <p:cNvSpPr/>
            <p:nvPr/>
          </p:nvSpPr>
          <p:spPr>
            <a:xfrm>
              <a:off x="7123695" y="5813635"/>
              <a:ext cx="973138" cy="54797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Overflow="overflow" horzOverflow="overflow" vert="horz" wrap="square" lIns="72000" tIns="45720" rIns="72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it-IT" sz="1200" b="1">
                  <a:solidFill>
                    <a:srgbClr val="7F7F7F"/>
                  </a:solidFill>
                </a:rPr>
                <a:t>Preposto non formato ed inesperto</a:t>
              </a: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E96FAD56-51C8-A588-5286-75C4716B8D5D}"/>
              </a:ext>
            </a:extLst>
          </p:cNvPr>
          <p:cNvSpPr/>
          <p:nvPr/>
        </p:nvSpPr>
        <p:spPr>
          <a:xfrm>
            <a:off x="5314378" y="1243832"/>
            <a:ext cx="6545390" cy="2334685"/>
          </a:xfrm>
          <a:prstGeom prst="rect">
            <a:avLst/>
          </a:prstGeom>
          <a:solidFill>
            <a:srgbClr val="EBFEDE"/>
          </a:solidFill>
          <a:ln w="6350">
            <a:noFill/>
          </a:ln>
        </p:spPr>
        <p:txBody>
          <a:bodyPr rot="0" spcFirstLastPara="0" vertOverflow="overflow" horzOverflow="overflow" vert="horz" wrap="square" lIns="91440" tIns="45720" rIns="72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>
                <a:latin typeface="Arial"/>
                <a:cs typeface="Arial"/>
              </a:rPr>
              <a:t>Soggetto </a:t>
            </a:r>
            <a:r>
              <a:rPr lang="it-IT" sz="1600" b="1">
                <a:latin typeface="Arial"/>
                <a:cs typeface="Arial"/>
              </a:rPr>
              <a:t>responsabilizzato </a:t>
            </a:r>
            <a:r>
              <a:rPr lang="it-IT" sz="1600">
                <a:latin typeface="Arial"/>
                <a:cs typeface="Arial"/>
              </a:rPr>
              <a:t>sui </a:t>
            </a:r>
            <a:r>
              <a:rPr lang="it-IT" sz="1600" b="1">
                <a:latin typeface="Arial"/>
                <a:cs typeface="Arial"/>
              </a:rPr>
              <a:t>rischi</a:t>
            </a:r>
            <a:r>
              <a:rPr lang="it-IT" sz="1600">
                <a:latin typeface="Arial"/>
                <a:cs typeface="Arial"/>
              </a:rPr>
              <a:t> delle attività da svolgere e sulle misure di prevenzione da adottare per </a:t>
            </a:r>
            <a:r>
              <a:rPr lang="it-IT" sz="1600" b="1">
                <a:latin typeface="Arial"/>
                <a:cs typeface="Arial"/>
              </a:rPr>
              <a:t>minimizzarli</a:t>
            </a:r>
          </a:p>
          <a:p>
            <a:pPr marL="171450" indent="-1714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 b="1">
                <a:latin typeface="Arial"/>
                <a:cs typeface="Arial"/>
              </a:rPr>
              <a:t>Capace di identificare puntualmente i rischi </a:t>
            </a:r>
            <a:r>
              <a:rPr lang="it-IT" sz="1600">
                <a:latin typeface="Arial"/>
                <a:cs typeface="Arial"/>
              </a:rPr>
              <a:t>e</a:t>
            </a:r>
            <a:r>
              <a:rPr lang="it-IT" sz="1600" b="1">
                <a:latin typeface="Arial"/>
                <a:cs typeface="Arial"/>
              </a:rPr>
              <a:t> </a:t>
            </a:r>
            <a:r>
              <a:rPr lang="it-IT" sz="1600">
                <a:latin typeface="Arial"/>
                <a:cs typeface="Arial"/>
              </a:rPr>
              <a:t>impostare un ambiente di lavoro sicuro, con</a:t>
            </a:r>
            <a:r>
              <a:rPr lang="it-IT" sz="1600" b="1">
                <a:latin typeface="Arial"/>
                <a:cs typeface="Arial"/>
              </a:rPr>
              <a:t> esposizione minima a pericoli </a:t>
            </a:r>
            <a:r>
              <a:rPr lang="it-IT" sz="1600">
                <a:latin typeface="Arial"/>
                <a:cs typeface="Arial"/>
              </a:rPr>
              <a:t>che possano danneggiare l’operato e la salute della squadra</a:t>
            </a:r>
          </a:p>
          <a:p>
            <a:pPr marL="171450" indent="-1714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 b="1">
                <a:latin typeface="Arial"/>
                <a:cs typeface="Arial"/>
              </a:rPr>
              <a:t>Proattivo</a:t>
            </a:r>
            <a:r>
              <a:rPr lang="it-IT" sz="1600">
                <a:latin typeface="Arial"/>
                <a:cs typeface="Arial"/>
              </a:rPr>
              <a:t> </a:t>
            </a:r>
            <a:r>
              <a:rPr lang="it-IT" sz="1600" b="1">
                <a:latin typeface="Arial"/>
                <a:cs typeface="Arial"/>
              </a:rPr>
              <a:t>nell’identificare</a:t>
            </a:r>
            <a:r>
              <a:rPr lang="it-IT" sz="1600">
                <a:latin typeface="Arial"/>
                <a:cs typeface="Arial"/>
              </a:rPr>
              <a:t> e </a:t>
            </a:r>
            <a:r>
              <a:rPr lang="it-IT" sz="1600" b="1">
                <a:latin typeface="Arial"/>
                <a:cs typeface="Arial"/>
              </a:rPr>
              <a:t>gestire</a:t>
            </a:r>
            <a:r>
              <a:rPr lang="it-IT" sz="1600">
                <a:latin typeface="Arial"/>
                <a:cs typeface="Arial"/>
              </a:rPr>
              <a:t> eventuali </a:t>
            </a:r>
            <a:r>
              <a:rPr lang="it-IT" sz="1600" err="1">
                <a:latin typeface="Arial"/>
                <a:cs typeface="Arial"/>
              </a:rPr>
              <a:t>near</a:t>
            </a:r>
            <a:r>
              <a:rPr lang="it-IT" sz="1600">
                <a:latin typeface="Arial"/>
                <a:cs typeface="Arial"/>
              </a:rPr>
              <a:t> miss (mancati incidenti) e nel </a:t>
            </a:r>
            <a:r>
              <a:rPr lang="it-IT" sz="1600" b="1">
                <a:latin typeface="Arial"/>
                <a:cs typeface="Arial"/>
              </a:rPr>
              <a:t>segnalare prontamente</a:t>
            </a:r>
            <a:r>
              <a:rPr lang="it-IT" sz="1600">
                <a:latin typeface="Arial"/>
                <a:cs typeface="Arial"/>
              </a:rPr>
              <a:t> al Referente Aziendale eventuali infortuni.</a:t>
            </a:r>
            <a:endParaRPr lang="it-IT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D87E1AC-F70E-0E85-15B0-D979819B02D6}"/>
              </a:ext>
            </a:extLst>
          </p:cNvPr>
          <p:cNvSpPr/>
          <p:nvPr/>
        </p:nvSpPr>
        <p:spPr>
          <a:xfrm>
            <a:off x="5314377" y="3795125"/>
            <a:ext cx="6545391" cy="2552619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>
                <a:latin typeface="Arial"/>
                <a:cs typeface="Arial"/>
              </a:rPr>
              <a:t>Ambiente di </a:t>
            </a:r>
            <a:r>
              <a:rPr lang="it-IT" sz="1600" b="1">
                <a:latin typeface="Arial"/>
                <a:cs typeface="Arial"/>
              </a:rPr>
              <a:t>lavoro inefficiente</a:t>
            </a:r>
            <a:r>
              <a:rPr lang="it-IT" sz="1600">
                <a:latin typeface="Arial"/>
                <a:cs typeface="Arial"/>
              </a:rPr>
              <a:t>, </a:t>
            </a:r>
            <a:r>
              <a:rPr lang="it-IT" sz="1600" b="1">
                <a:latin typeface="Arial"/>
                <a:cs typeface="Arial"/>
              </a:rPr>
              <a:t>mancanza di direttive </a:t>
            </a:r>
            <a:r>
              <a:rPr lang="it-IT" sz="1600">
                <a:latin typeface="Arial"/>
                <a:cs typeface="Arial"/>
              </a:rPr>
              <a:t>alle risorse sulle modalità di lavoro, utilizzo di maestranze </a:t>
            </a:r>
            <a:r>
              <a:rPr lang="it-IT" sz="1600" b="1">
                <a:latin typeface="Arial"/>
                <a:cs typeface="Arial"/>
              </a:rPr>
              <a:t>non abilitate</a:t>
            </a:r>
            <a:r>
              <a:rPr lang="it-IT" sz="1600">
                <a:latin typeface="Arial"/>
                <a:cs typeface="Arial"/>
              </a:rPr>
              <a:t> alla mansione e non consapevoli delle </a:t>
            </a:r>
            <a:r>
              <a:rPr lang="it-IT" sz="1600" b="1">
                <a:latin typeface="Arial"/>
                <a:cs typeface="Arial"/>
              </a:rPr>
              <a:t>responsabilità</a:t>
            </a:r>
            <a:r>
              <a:rPr lang="it-IT" sz="1600">
                <a:latin typeface="Arial"/>
                <a:cs typeface="Arial"/>
              </a:rPr>
              <a:t> correlate</a:t>
            </a:r>
          </a:p>
          <a:p>
            <a:pPr marL="171450" indent="-1714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 b="1">
                <a:latin typeface="Arial"/>
                <a:cs typeface="Arial"/>
              </a:rPr>
              <a:t>Alta esposizione a rischi </a:t>
            </a:r>
            <a:r>
              <a:rPr lang="it-IT" sz="1600">
                <a:latin typeface="Arial"/>
                <a:cs typeface="Arial"/>
              </a:rPr>
              <a:t>che possano </a:t>
            </a:r>
            <a:r>
              <a:rPr lang="it-IT" sz="1600" b="1">
                <a:latin typeface="Arial"/>
                <a:cs typeface="Arial"/>
              </a:rPr>
              <a:t>danneggiare</a:t>
            </a:r>
            <a:r>
              <a:rPr lang="it-IT" sz="1600">
                <a:latin typeface="Arial"/>
                <a:cs typeface="Arial"/>
              </a:rPr>
              <a:t> l’attività operativa e </a:t>
            </a:r>
            <a:r>
              <a:rPr lang="it-IT" sz="1600" b="1">
                <a:latin typeface="Arial"/>
                <a:cs typeface="Arial"/>
              </a:rPr>
              <a:t>impattare negativamente </a:t>
            </a:r>
            <a:r>
              <a:rPr lang="it-IT" sz="1600">
                <a:latin typeface="Arial"/>
                <a:cs typeface="Arial"/>
              </a:rPr>
              <a:t>sulla </a:t>
            </a:r>
            <a:r>
              <a:rPr lang="it-IT" sz="1600" b="1">
                <a:latin typeface="Arial"/>
                <a:cs typeface="Arial"/>
              </a:rPr>
              <a:t>salute</a:t>
            </a:r>
            <a:r>
              <a:rPr lang="it-IT" sz="1600">
                <a:latin typeface="Arial"/>
                <a:cs typeface="Arial"/>
              </a:rPr>
              <a:t> della squadra</a:t>
            </a:r>
          </a:p>
          <a:p>
            <a:pPr marL="171450" indent="-1714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 b="1">
                <a:latin typeface="Arial"/>
                <a:cs typeface="Arial"/>
              </a:rPr>
              <a:t>Gestione non reattiva dell’incidente </a:t>
            </a:r>
            <a:r>
              <a:rPr lang="it-IT" sz="1600">
                <a:latin typeface="Arial"/>
                <a:cs typeface="Arial"/>
              </a:rPr>
              <a:t>e assenza di soluzioni di minimizzazione delle ulteriori situazioni di rischio/pericolo</a:t>
            </a:r>
            <a:endParaRPr lang="it-IT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07DB7F7-F9DB-3B85-7576-F5339D5EDB8E}"/>
              </a:ext>
            </a:extLst>
          </p:cNvPr>
          <p:cNvGrpSpPr/>
          <p:nvPr/>
        </p:nvGrpSpPr>
        <p:grpSpPr>
          <a:xfrm>
            <a:off x="10634449" y="38961"/>
            <a:ext cx="1044941" cy="301988"/>
            <a:chOff x="10634449" y="38961"/>
            <a:chExt cx="1044941" cy="301988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1F01230-FE6F-616F-2317-EE5443EE62D3}"/>
                </a:ext>
              </a:extLst>
            </p:cNvPr>
            <p:cNvGrpSpPr/>
            <p:nvPr/>
          </p:nvGrpSpPr>
          <p:grpSpPr>
            <a:xfrm>
              <a:off x="10653244" y="76334"/>
              <a:ext cx="1026146" cy="248276"/>
              <a:chOff x="505807" y="155846"/>
              <a:chExt cx="1026146" cy="248276"/>
            </a:xfrm>
          </p:grpSpPr>
          <p:sp>
            <p:nvSpPr>
              <p:cNvPr id="26" name="Hexagon 25">
                <a:extLst>
                  <a:ext uri="{FF2B5EF4-FFF2-40B4-BE49-F238E27FC236}">
                    <a16:creationId xmlns:a16="http://schemas.microsoft.com/office/drawing/2014/main" id="{26B2732B-10B0-C852-10F9-AB29186BF19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5807" y="155846"/>
                <a:ext cx="288000" cy="248276"/>
              </a:xfrm>
              <a:prstGeom prst="hexagon">
                <a:avLst/>
              </a:prstGeom>
              <a:solidFill>
                <a:srgbClr val="00A88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600" b="1" i="1"/>
                  <a:t>1</a:t>
                </a:r>
              </a:p>
            </p:txBody>
          </p:sp>
          <p:sp>
            <p:nvSpPr>
              <p:cNvPr id="27" name="Hexagon 26">
                <a:extLst>
                  <a:ext uri="{FF2B5EF4-FFF2-40B4-BE49-F238E27FC236}">
                    <a16:creationId xmlns:a16="http://schemas.microsoft.com/office/drawing/2014/main" id="{D6F5710B-8EB9-3C0C-68C4-1E0B4391900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74880" y="155846"/>
                <a:ext cx="288000" cy="248276"/>
              </a:xfrm>
              <a:prstGeom prst="hexagon">
                <a:avLst/>
              </a:prstGeom>
              <a:solidFill>
                <a:srgbClr val="00A88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600" b="1" i="1"/>
                  <a:t>2</a:t>
                </a:r>
              </a:p>
            </p:txBody>
          </p:sp>
          <p:sp>
            <p:nvSpPr>
              <p:cNvPr id="28" name="Hexagon 27">
                <a:extLst>
                  <a:ext uri="{FF2B5EF4-FFF2-40B4-BE49-F238E27FC236}">
                    <a16:creationId xmlns:a16="http://schemas.microsoft.com/office/drawing/2014/main" id="{96EAF26B-0B81-251B-C9F1-DAC4E20D427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43953" y="155846"/>
                <a:ext cx="288000" cy="248276"/>
              </a:xfrm>
              <a:prstGeom prst="hexagon">
                <a:avLst/>
              </a:prstGeom>
              <a:solidFill>
                <a:srgbClr val="00A88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600" b="1" i="1"/>
                  <a:t>3</a:t>
                </a:r>
              </a:p>
            </p:txBody>
          </p:sp>
        </p:grp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EB38AEC-71E7-49E7-99F2-6C26194DDAF5}"/>
                </a:ext>
              </a:extLst>
            </p:cNvPr>
            <p:cNvSpPr/>
            <p:nvPr/>
          </p:nvSpPr>
          <p:spPr>
            <a:xfrm>
              <a:off x="11353800" y="38961"/>
              <a:ext cx="325590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51B3857-69D3-DC7D-6C36-180940D07BE3}"/>
                </a:ext>
              </a:extLst>
            </p:cNvPr>
            <p:cNvSpPr/>
            <p:nvPr/>
          </p:nvSpPr>
          <p:spPr>
            <a:xfrm>
              <a:off x="10634449" y="38961"/>
              <a:ext cx="325590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39614176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FFA2B5-CAF1-02FD-CEF3-82552401E3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96006F73-F16D-63B6-1EBD-9D79EE01F96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5386054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6006F73-F16D-63B6-1EBD-9D79EE01F9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 descr="A group of men wearing hard hats and vests&#10;&#10;Description automatically generated">
            <a:extLst>
              <a:ext uri="{FF2B5EF4-FFF2-40B4-BE49-F238E27FC236}">
                <a16:creationId xmlns:a16="http://schemas.microsoft.com/office/drawing/2014/main" id="{E80AECB9-9EB8-92DD-BE87-615DF81EAB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1" r="3129"/>
          <a:stretch/>
        </p:blipFill>
        <p:spPr>
          <a:xfrm>
            <a:off x="-1" y="0"/>
            <a:ext cx="4240267" cy="68580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C029B6E-29AB-7710-3897-BFFA247B7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4200" y="386772"/>
            <a:ext cx="6655925" cy="834739"/>
          </a:xfrm>
        </p:spPr>
        <p:txBody>
          <a:bodyPr vert="horz" anchor="t">
            <a:noAutofit/>
          </a:bodyPr>
          <a:lstStyle/>
          <a:p>
            <a:r>
              <a:rPr lang="it-IT" sz="3200" b="1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Leadership </a:t>
            </a:r>
            <a:endParaRPr lang="it-IT" sz="3200">
              <a:solidFill>
                <a:srgbClr val="44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AFACF6CE-3B61-78EB-75DE-2C5B98F15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3878" y="6356350"/>
            <a:ext cx="2688611" cy="365125"/>
          </a:xfrm>
        </p:spPr>
        <p:txBody>
          <a:bodyPr>
            <a:normAutofit/>
          </a:bodyPr>
          <a:lstStyle/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it-IT" sz="900">
                <a:solidFill>
                  <a:schemeClr val="tx1">
                    <a:lumMod val="50000"/>
                    <a:lumOff val="50000"/>
                  </a:schemeClr>
                </a:solidFill>
              </a:rPr>
              <a:t>Bologna, 13 marzo 2025_ Cooperare in Sicurezza</a:t>
            </a:r>
          </a:p>
        </p:txBody>
      </p:sp>
      <p:sp>
        <p:nvSpPr>
          <p:cNvPr id="18" name="Segnaposto numero diapositiva 17">
            <a:extLst>
              <a:ext uri="{FF2B5EF4-FFF2-40B4-BE49-F238E27FC236}">
                <a16:creationId xmlns:a16="http://schemas.microsoft.com/office/drawing/2014/main" id="{EF743767-3C07-8BC1-DBF4-D57C6E580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23</a:t>
            </a:fld>
            <a:endParaRPr lang="it-IT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D09FF0E-C5D7-831B-9D2F-F97235BCE8E1}"/>
              </a:ext>
            </a:extLst>
          </p:cNvPr>
          <p:cNvGrpSpPr/>
          <p:nvPr/>
        </p:nvGrpSpPr>
        <p:grpSpPr>
          <a:xfrm>
            <a:off x="4352005" y="2217817"/>
            <a:ext cx="911225" cy="1138109"/>
            <a:chOff x="7123695" y="2951329"/>
            <a:chExt cx="911225" cy="1138109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4A49D1BE-6055-3D77-46C3-55641E9C1896}"/>
                </a:ext>
              </a:extLst>
            </p:cNvPr>
            <p:cNvGrpSpPr/>
            <p:nvPr/>
          </p:nvGrpSpPr>
          <p:grpSpPr>
            <a:xfrm>
              <a:off x="7317424" y="2951329"/>
              <a:ext cx="523767" cy="523767"/>
              <a:chOff x="505001" y="3187931"/>
              <a:chExt cx="523767" cy="523767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0EB4D68E-EF2A-049C-7489-8F0726AA54C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5001" y="3187931"/>
                <a:ext cx="523767" cy="523767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2C8646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it-IT"/>
              </a:p>
            </p:txBody>
          </p:sp>
          <p:pic>
            <p:nvPicPr>
              <p:cNvPr id="17" name="Graphic 16" descr="Thumbs up sign outline">
                <a:extLst>
                  <a:ext uri="{FF2B5EF4-FFF2-40B4-BE49-F238E27FC236}">
                    <a16:creationId xmlns:a16="http://schemas.microsoft.com/office/drawing/2014/main" id="{8500C559-72C4-3A3C-7C24-87B2F34525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66699" y="3232948"/>
                <a:ext cx="400370" cy="400370"/>
              </a:xfrm>
              <a:prstGeom prst="rect">
                <a:avLst/>
              </a:prstGeom>
            </p:spPr>
          </p:pic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BEC5BFA-CE1E-321C-C9A4-DA5129F381A0}"/>
                </a:ext>
              </a:extLst>
            </p:cNvPr>
            <p:cNvSpPr/>
            <p:nvPr/>
          </p:nvSpPr>
          <p:spPr>
            <a:xfrm>
              <a:off x="7123695" y="3541463"/>
              <a:ext cx="911225" cy="54797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Overflow="overflow" horzOverflow="overflow" vert="horz" wrap="square" lIns="72000" tIns="45720" rIns="72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it-IT" sz="1200" b="1">
                  <a:solidFill>
                    <a:srgbClr val="2C8646"/>
                  </a:solidFill>
                </a:rPr>
                <a:t>Presenza di leadership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FD85A11-9B62-4E34-69E3-7EEBBDEFEFBB}"/>
              </a:ext>
            </a:extLst>
          </p:cNvPr>
          <p:cNvGrpSpPr/>
          <p:nvPr/>
        </p:nvGrpSpPr>
        <p:grpSpPr>
          <a:xfrm>
            <a:off x="4321048" y="5069041"/>
            <a:ext cx="973138" cy="1110441"/>
            <a:chOff x="7123695" y="5251169"/>
            <a:chExt cx="973138" cy="1110441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B5E425A1-C26E-22D0-0182-8ED581B57281}"/>
                </a:ext>
              </a:extLst>
            </p:cNvPr>
            <p:cNvGrpSpPr/>
            <p:nvPr/>
          </p:nvGrpSpPr>
          <p:grpSpPr>
            <a:xfrm>
              <a:off x="7348381" y="5251169"/>
              <a:ext cx="523767" cy="523767"/>
              <a:chOff x="552090" y="4014756"/>
              <a:chExt cx="523767" cy="523767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621A0591-2130-79E8-8292-2A83FFCEBD6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52090" y="4014756"/>
                <a:ext cx="523767" cy="523767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7F7F7F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it-IT"/>
              </a:p>
            </p:txBody>
          </p:sp>
          <p:pic>
            <p:nvPicPr>
              <p:cNvPr id="23" name="Graphic 22" descr="Thumbs up sign outline">
                <a:extLst>
                  <a:ext uri="{FF2B5EF4-FFF2-40B4-BE49-F238E27FC236}">
                    <a16:creationId xmlns:a16="http://schemas.microsoft.com/office/drawing/2014/main" id="{A33B516E-2255-98D1-31E1-445A47B974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 flipV="1">
                <a:off x="613788" y="4076454"/>
                <a:ext cx="400370" cy="400370"/>
              </a:xfrm>
              <a:prstGeom prst="rect">
                <a:avLst/>
              </a:prstGeom>
            </p:spPr>
          </p:pic>
        </p:grp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A8E70AD-1D76-86BE-B4DE-DB71D21CE5A9}"/>
                </a:ext>
              </a:extLst>
            </p:cNvPr>
            <p:cNvSpPr/>
            <p:nvPr/>
          </p:nvSpPr>
          <p:spPr>
            <a:xfrm>
              <a:off x="7123695" y="5813635"/>
              <a:ext cx="973138" cy="54797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Overflow="overflow" horzOverflow="overflow" vert="horz" wrap="square" lIns="72000" tIns="45720" rIns="72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it-IT" sz="1200" b="1">
                  <a:solidFill>
                    <a:srgbClr val="7F7F7F"/>
                  </a:solidFill>
                </a:rPr>
                <a:t>Assenza di leadership</a:t>
              </a: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C4EB9DE8-C50A-43BB-7391-F88D88365889}"/>
              </a:ext>
            </a:extLst>
          </p:cNvPr>
          <p:cNvSpPr/>
          <p:nvPr/>
        </p:nvSpPr>
        <p:spPr>
          <a:xfrm>
            <a:off x="5314378" y="1077765"/>
            <a:ext cx="6552000" cy="3418213"/>
          </a:xfrm>
          <a:prstGeom prst="rect">
            <a:avLst/>
          </a:prstGeom>
          <a:solidFill>
            <a:srgbClr val="EBFEDE"/>
          </a:solidFill>
          <a:ln w="6350">
            <a:noFill/>
          </a:ln>
        </p:spPr>
        <p:txBody>
          <a:bodyPr rot="0" spcFirstLastPara="0" vertOverflow="overflow" horzOverflow="overflow" vert="horz" wrap="square" lIns="91440" tIns="45720" rIns="72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Crea un ambiente di lavoro con persone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motivate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, che hanno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chiari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 sia gli obiettivi temporali, sia le corrette modalità di lavoro</a:t>
            </a:r>
          </a:p>
          <a:p>
            <a:pPr marL="171450" indent="-1714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Coordina 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le risorse e si assicura che siano consapevoli del suo ruolo quale figura di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 riferimento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gestire eventuali criticità </a:t>
            </a:r>
          </a:p>
          <a:p>
            <a:pPr marL="171450" indent="-1714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Si impegna a dare il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buon esempio 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sulle corrette modalità e/o comportamenti nell’esecuzione delle varie attività</a:t>
            </a:r>
          </a:p>
          <a:p>
            <a:pPr marL="171450" indent="-1714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Agisce il proprio ruolo anche nei confronti del Coordinatore / Direttore per l’Esecuzione, firmando i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 verbali di sopralluogo, mettendo in atto le prescrizioni ricevute</a:t>
            </a:r>
          </a:p>
          <a:p>
            <a:pPr marL="171450" indent="-1714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Durante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audit / visite ispettive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assume pienamente il ruolo assegnato, condividendo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proattivamente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 le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informazioni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. E’ consapevole della gestione di eventuali azioni di miglioramento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2ED4ACA-3DAA-AA98-6712-F8E773F58EF5}"/>
              </a:ext>
            </a:extLst>
          </p:cNvPr>
          <p:cNvSpPr/>
          <p:nvPr/>
        </p:nvSpPr>
        <p:spPr>
          <a:xfrm>
            <a:off x="5314377" y="4617720"/>
            <a:ext cx="6554535" cy="1760929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>
                <a:latin typeface="Arial"/>
                <a:cs typeface="Arial"/>
              </a:rPr>
              <a:t>Ambiente di </a:t>
            </a:r>
            <a:r>
              <a:rPr lang="it-IT" sz="1600" b="1">
                <a:latin typeface="Arial"/>
                <a:cs typeface="Arial"/>
              </a:rPr>
              <a:t>lavoro non coordinato</a:t>
            </a:r>
            <a:r>
              <a:rPr lang="it-IT" sz="1600">
                <a:latin typeface="Arial"/>
                <a:cs typeface="Arial"/>
              </a:rPr>
              <a:t>, con </a:t>
            </a:r>
            <a:r>
              <a:rPr lang="it-IT" sz="1600" b="1">
                <a:latin typeface="Arial"/>
                <a:cs typeface="Arial"/>
              </a:rPr>
              <a:t>assenza</a:t>
            </a:r>
            <a:r>
              <a:rPr lang="it-IT" sz="1600">
                <a:latin typeface="Arial"/>
                <a:cs typeface="Arial"/>
              </a:rPr>
              <a:t> di una figura </a:t>
            </a:r>
            <a:r>
              <a:rPr lang="it-IT" sz="1600" b="1">
                <a:latin typeface="Arial"/>
                <a:cs typeface="Arial"/>
              </a:rPr>
              <a:t>responsabile</a:t>
            </a:r>
            <a:r>
              <a:rPr lang="it-IT" sz="1600">
                <a:latin typeface="Arial"/>
                <a:cs typeface="Arial"/>
              </a:rPr>
              <a:t> delle attività e impatti in </a:t>
            </a:r>
            <a:r>
              <a:rPr lang="it-IT" sz="1600" b="1">
                <a:latin typeface="Arial"/>
                <a:cs typeface="Arial"/>
              </a:rPr>
              <a:t>termini di riduzione della produttività</a:t>
            </a:r>
            <a:r>
              <a:rPr lang="it-IT" sz="1600">
                <a:latin typeface="Arial"/>
                <a:cs typeface="Arial"/>
              </a:rPr>
              <a:t> e aumento </a:t>
            </a:r>
            <a:r>
              <a:rPr lang="it-IT" sz="1600" b="1">
                <a:latin typeface="Arial"/>
                <a:cs typeface="Arial"/>
              </a:rPr>
              <a:t>dell’esposizione al rischio</a:t>
            </a:r>
          </a:p>
          <a:p>
            <a:pPr marL="171450" indent="-1714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 b="1">
                <a:latin typeface="Arial"/>
                <a:cs typeface="Arial"/>
              </a:rPr>
              <a:t>Durante audit / visite ispettive, </a:t>
            </a:r>
            <a:r>
              <a:rPr lang="it-IT" sz="1600">
                <a:latin typeface="Arial"/>
                <a:cs typeface="Arial"/>
              </a:rPr>
              <a:t>mancato presidio e conseguente </a:t>
            </a:r>
            <a:r>
              <a:rPr lang="it-IT" sz="1600" b="1">
                <a:latin typeface="Arial"/>
                <a:cs typeface="Arial"/>
              </a:rPr>
              <a:t>difficoltà nella gestione del processo </a:t>
            </a:r>
            <a:r>
              <a:rPr lang="it-IT" sz="1600">
                <a:latin typeface="Arial"/>
                <a:cs typeface="Arial"/>
              </a:rPr>
              <a:t>(rischio di informazioni errate, rischio di e</a:t>
            </a:r>
            <a:r>
              <a:rPr lang="it-IT" sz="1600" b="1">
                <a:latin typeface="Arial"/>
                <a:cs typeface="Arial"/>
              </a:rPr>
              <a:t>missione di verbali o non conformità</a:t>
            </a:r>
            <a:r>
              <a:rPr lang="it-IT" sz="1600">
                <a:latin typeface="Arial"/>
                <a:cs typeface="Arial"/>
              </a:rPr>
              <a:t>)</a:t>
            </a:r>
            <a:endParaRPr lang="it-IT" sz="1600" b="1">
              <a:latin typeface="Arial"/>
              <a:cs typeface="Arial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4A0E7B1-0E1B-5B1A-9312-76BBC381D389}"/>
              </a:ext>
            </a:extLst>
          </p:cNvPr>
          <p:cNvGrpSpPr/>
          <p:nvPr/>
        </p:nvGrpSpPr>
        <p:grpSpPr>
          <a:xfrm>
            <a:off x="10634449" y="38961"/>
            <a:ext cx="1044941" cy="301988"/>
            <a:chOff x="10634449" y="38961"/>
            <a:chExt cx="1044941" cy="30198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1CC06BF-C62C-A02A-4D37-216E5E79783D}"/>
                </a:ext>
              </a:extLst>
            </p:cNvPr>
            <p:cNvGrpSpPr/>
            <p:nvPr/>
          </p:nvGrpSpPr>
          <p:grpSpPr>
            <a:xfrm>
              <a:off x="10653244" y="76334"/>
              <a:ext cx="1026146" cy="248276"/>
              <a:chOff x="505807" y="155846"/>
              <a:chExt cx="1026146" cy="248276"/>
            </a:xfrm>
          </p:grpSpPr>
          <p:sp>
            <p:nvSpPr>
              <p:cNvPr id="9" name="Hexagon 8">
                <a:extLst>
                  <a:ext uri="{FF2B5EF4-FFF2-40B4-BE49-F238E27FC236}">
                    <a16:creationId xmlns:a16="http://schemas.microsoft.com/office/drawing/2014/main" id="{2712E29C-8446-DD2A-D77C-06BFE314527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5807" y="155846"/>
                <a:ext cx="288000" cy="248276"/>
              </a:xfrm>
              <a:prstGeom prst="hexagon">
                <a:avLst/>
              </a:prstGeom>
              <a:solidFill>
                <a:srgbClr val="00A88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600" b="1" i="1"/>
                  <a:t>1</a:t>
                </a:r>
              </a:p>
            </p:txBody>
          </p:sp>
          <p:sp>
            <p:nvSpPr>
              <p:cNvPr id="10" name="Hexagon 9">
                <a:extLst>
                  <a:ext uri="{FF2B5EF4-FFF2-40B4-BE49-F238E27FC236}">
                    <a16:creationId xmlns:a16="http://schemas.microsoft.com/office/drawing/2014/main" id="{9C39DD04-E3F7-7C1A-F208-571BC0D0990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74880" y="155846"/>
                <a:ext cx="288000" cy="248276"/>
              </a:xfrm>
              <a:prstGeom prst="hexagon">
                <a:avLst/>
              </a:prstGeom>
              <a:solidFill>
                <a:srgbClr val="00A88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600" b="1" i="1"/>
                  <a:t>2</a:t>
                </a:r>
              </a:p>
            </p:txBody>
          </p:sp>
          <p:sp>
            <p:nvSpPr>
              <p:cNvPr id="12" name="Hexagon 11">
                <a:extLst>
                  <a:ext uri="{FF2B5EF4-FFF2-40B4-BE49-F238E27FC236}">
                    <a16:creationId xmlns:a16="http://schemas.microsoft.com/office/drawing/2014/main" id="{6537CA22-F091-7A4E-7104-1B0120BFAD0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43953" y="155846"/>
                <a:ext cx="288000" cy="248276"/>
              </a:xfrm>
              <a:prstGeom prst="hexagon">
                <a:avLst/>
              </a:prstGeom>
              <a:solidFill>
                <a:srgbClr val="00A88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600" b="1" i="1"/>
                  <a:t>3</a:t>
                </a:r>
              </a:p>
            </p:txBody>
          </p:sp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D73622D-AD11-A7B4-1FD4-E9F71995BFCC}"/>
                </a:ext>
              </a:extLst>
            </p:cNvPr>
            <p:cNvSpPr/>
            <p:nvPr/>
          </p:nvSpPr>
          <p:spPr>
            <a:xfrm>
              <a:off x="11353800" y="38961"/>
              <a:ext cx="325590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1FBF6CA-6115-9CFD-34AB-E933EA05EF7C}"/>
                </a:ext>
              </a:extLst>
            </p:cNvPr>
            <p:cNvSpPr/>
            <p:nvPr/>
          </p:nvSpPr>
          <p:spPr>
            <a:xfrm>
              <a:off x="10634449" y="38961"/>
              <a:ext cx="325590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10225006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57BBB-C614-A81F-688D-27010EC60B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368057E4-14DE-FA81-89F9-9F0E20408E5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045805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68057E4-14DE-FA81-89F9-9F0E20408E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olo 1">
            <a:extLst>
              <a:ext uri="{FF2B5EF4-FFF2-40B4-BE49-F238E27FC236}">
                <a16:creationId xmlns:a16="http://schemas.microsoft.com/office/drawing/2014/main" id="{F49D7A8A-89D4-5F08-150A-7F6F1FBE1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4200" y="386772"/>
            <a:ext cx="6655925" cy="834739"/>
          </a:xfrm>
        </p:spPr>
        <p:txBody>
          <a:bodyPr vert="horz" anchor="t">
            <a:noAutofit/>
          </a:bodyPr>
          <a:lstStyle/>
          <a:p>
            <a:r>
              <a:rPr lang="it-IT" sz="3200" b="1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Consapevolezza</a:t>
            </a:r>
            <a:endParaRPr lang="it-IT" sz="3200">
              <a:solidFill>
                <a:srgbClr val="44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620E136-2514-91B4-D188-5BFDCBA40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3878" y="6356350"/>
            <a:ext cx="2688611" cy="365125"/>
          </a:xfrm>
        </p:spPr>
        <p:txBody>
          <a:bodyPr>
            <a:normAutofit/>
          </a:bodyPr>
          <a:lstStyle/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it-IT" sz="900">
                <a:solidFill>
                  <a:schemeClr val="tx1">
                    <a:lumMod val="50000"/>
                    <a:lumOff val="50000"/>
                  </a:schemeClr>
                </a:solidFill>
              </a:rPr>
              <a:t>Bologna, 13 marzo 2025_ Cooperare in Sicurezza</a:t>
            </a:r>
          </a:p>
        </p:txBody>
      </p:sp>
      <p:sp>
        <p:nvSpPr>
          <p:cNvPr id="18" name="Segnaposto numero diapositiva 17">
            <a:extLst>
              <a:ext uri="{FF2B5EF4-FFF2-40B4-BE49-F238E27FC236}">
                <a16:creationId xmlns:a16="http://schemas.microsoft.com/office/drawing/2014/main" id="{6DD492DF-F51A-C8BD-6C57-A2B253163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24</a:t>
            </a:fld>
            <a:endParaRPr lang="it-IT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41793AE-28E8-0B73-140F-192AD6FA3994}"/>
              </a:ext>
            </a:extLst>
          </p:cNvPr>
          <p:cNvGrpSpPr/>
          <p:nvPr/>
        </p:nvGrpSpPr>
        <p:grpSpPr>
          <a:xfrm>
            <a:off x="4394200" y="1979280"/>
            <a:ext cx="973138" cy="1138109"/>
            <a:chOff x="7123695" y="2951329"/>
            <a:chExt cx="973138" cy="1138109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884FA90-7978-3BC2-EF84-677268C268C3}"/>
                </a:ext>
              </a:extLst>
            </p:cNvPr>
            <p:cNvGrpSpPr/>
            <p:nvPr/>
          </p:nvGrpSpPr>
          <p:grpSpPr>
            <a:xfrm>
              <a:off x="7348381" y="2951329"/>
              <a:ext cx="523767" cy="523767"/>
              <a:chOff x="535958" y="3187931"/>
              <a:chExt cx="523767" cy="523767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DD1C7F2C-7551-029D-BB0E-3C28D8DD463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5958" y="3187931"/>
                <a:ext cx="523767" cy="523767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2C8646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it-IT"/>
              </a:p>
            </p:txBody>
          </p:sp>
          <p:pic>
            <p:nvPicPr>
              <p:cNvPr id="17" name="Graphic 16" descr="Thumbs up sign outline">
                <a:extLst>
                  <a:ext uri="{FF2B5EF4-FFF2-40B4-BE49-F238E27FC236}">
                    <a16:creationId xmlns:a16="http://schemas.microsoft.com/office/drawing/2014/main" id="{8E01D549-BDED-6C08-32A6-797E6A6C71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597656" y="3232948"/>
                <a:ext cx="400370" cy="400370"/>
              </a:xfrm>
              <a:prstGeom prst="rect">
                <a:avLst/>
              </a:prstGeom>
            </p:spPr>
          </p:pic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2D320E6-016C-7589-F45A-7393A50BDF36}"/>
                </a:ext>
              </a:extLst>
            </p:cNvPr>
            <p:cNvSpPr/>
            <p:nvPr/>
          </p:nvSpPr>
          <p:spPr>
            <a:xfrm>
              <a:off x="7123695" y="3541463"/>
              <a:ext cx="973138" cy="54797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Overflow="overflow" horzOverflow="overflow" vert="horz" wrap="square" lIns="72000" tIns="45720" rIns="72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it-IT" sz="1200" b="1">
                  <a:solidFill>
                    <a:srgbClr val="2C8646"/>
                  </a:solidFill>
                </a:rPr>
                <a:t>Preposto consapevole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6559CEC-C84E-AF55-1F31-11CD84056815}"/>
              </a:ext>
            </a:extLst>
          </p:cNvPr>
          <p:cNvGrpSpPr/>
          <p:nvPr/>
        </p:nvGrpSpPr>
        <p:grpSpPr>
          <a:xfrm>
            <a:off x="4394200" y="4508144"/>
            <a:ext cx="973138" cy="1110441"/>
            <a:chOff x="7123695" y="5251169"/>
            <a:chExt cx="973138" cy="1110441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CFA9E3D-E555-CF6E-1AD0-BE47F2BAAE21}"/>
                </a:ext>
              </a:extLst>
            </p:cNvPr>
            <p:cNvGrpSpPr/>
            <p:nvPr/>
          </p:nvGrpSpPr>
          <p:grpSpPr>
            <a:xfrm>
              <a:off x="7348381" y="5251169"/>
              <a:ext cx="523767" cy="523767"/>
              <a:chOff x="552090" y="4014756"/>
              <a:chExt cx="523767" cy="523767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568AB361-7085-6037-C9D4-CB3A2735E3E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52090" y="4014756"/>
                <a:ext cx="523767" cy="523767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7F7F7F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it-IT"/>
              </a:p>
            </p:txBody>
          </p:sp>
          <p:pic>
            <p:nvPicPr>
              <p:cNvPr id="23" name="Graphic 22" descr="Thumbs up sign outline">
                <a:extLst>
                  <a:ext uri="{FF2B5EF4-FFF2-40B4-BE49-F238E27FC236}">
                    <a16:creationId xmlns:a16="http://schemas.microsoft.com/office/drawing/2014/main" id="{9A06E8AC-BCAB-68CC-5F80-74E63A6549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 flipV="1">
                <a:off x="613788" y="4076454"/>
                <a:ext cx="400370" cy="400370"/>
              </a:xfrm>
              <a:prstGeom prst="rect">
                <a:avLst/>
              </a:prstGeom>
            </p:spPr>
          </p:pic>
        </p:grp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886E526-B49A-46E7-12B3-1767040F4362}"/>
                </a:ext>
              </a:extLst>
            </p:cNvPr>
            <p:cNvSpPr/>
            <p:nvPr/>
          </p:nvSpPr>
          <p:spPr>
            <a:xfrm>
              <a:off x="7123695" y="5813635"/>
              <a:ext cx="973138" cy="54797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Overflow="overflow" horzOverflow="overflow" vert="horz" wrap="square" lIns="72000" tIns="45720" rIns="72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it-IT" sz="1200" b="1">
                  <a:solidFill>
                    <a:srgbClr val="7F7F7F"/>
                  </a:solidFill>
                </a:rPr>
                <a:t>Preposto non consapevole</a:t>
              </a: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A51F0B0C-E267-4589-FB15-35313FD93CD9}"/>
              </a:ext>
            </a:extLst>
          </p:cNvPr>
          <p:cNvSpPr/>
          <p:nvPr/>
        </p:nvSpPr>
        <p:spPr>
          <a:xfrm>
            <a:off x="5341810" y="1264257"/>
            <a:ext cx="6516000" cy="2568154"/>
          </a:xfrm>
          <a:prstGeom prst="rect">
            <a:avLst/>
          </a:prstGeom>
          <a:solidFill>
            <a:srgbClr val="EBFEDE"/>
          </a:solidFill>
          <a:ln w="6350">
            <a:noFill/>
          </a:ln>
        </p:spPr>
        <p:txBody>
          <a:bodyPr rot="0" spcFirstLastPara="0" vertOverflow="overflow" horzOverflow="overflow" vert="horz" wrap="square" lIns="91440" tIns="45720" rIns="72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Approccio proattivo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 nel supervisionare la corretta esecuzione delle misure di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prevenzione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protezione 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dei rischi, rispetto alla documentazione in suo possesso, alla tipologia di attività svolta, considerando sempre eventuali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impatti negativi, 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che potrebbero comportare – in caso di incidenti –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conseguenze penali</a:t>
            </a:r>
          </a:p>
          <a:p>
            <a:pPr marL="171450" indent="-1714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Le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azioni del preposto 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sono influenzate dal suo grado di consapevolezza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DF6049D-E772-7743-A9F3-F5D5284E9329}"/>
              </a:ext>
            </a:extLst>
          </p:cNvPr>
          <p:cNvSpPr/>
          <p:nvPr/>
        </p:nvSpPr>
        <p:spPr>
          <a:xfrm>
            <a:off x="5341809" y="4008563"/>
            <a:ext cx="6516000" cy="2109603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Esegue azioni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approssimative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non allineate 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con lo stato di fatto del luogo di lavoro</a:t>
            </a:r>
          </a:p>
          <a:p>
            <a:pPr marL="171450" indent="-1714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Ambiente di lavoro caratterizzato da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alta rischiosità 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in termini di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danni 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per le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persone 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e le cose, con possibili risvolti – oltre che economici – anche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reputazionali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, sia per la propria Azienda che per la Committente</a:t>
            </a:r>
            <a:endParaRPr lang="it-IT" sz="16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DE64C50-9C75-C945-1E41-ABFAC8964670}"/>
              </a:ext>
            </a:extLst>
          </p:cNvPr>
          <p:cNvGrpSpPr/>
          <p:nvPr/>
        </p:nvGrpSpPr>
        <p:grpSpPr>
          <a:xfrm>
            <a:off x="10634449" y="38961"/>
            <a:ext cx="1044941" cy="301988"/>
            <a:chOff x="10634449" y="38961"/>
            <a:chExt cx="1044941" cy="30198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E0CBD30B-06EE-F38E-0680-C3C3EED3843A}"/>
                </a:ext>
              </a:extLst>
            </p:cNvPr>
            <p:cNvGrpSpPr/>
            <p:nvPr/>
          </p:nvGrpSpPr>
          <p:grpSpPr>
            <a:xfrm>
              <a:off x="10653244" y="76334"/>
              <a:ext cx="1026146" cy="248276"/>
              <a:chOff x="505807" y="155846"/>
              <a:chExt cx="1026146" cy="248276"/>
            </a:xfrm>
          </p:grpSpPr>
          <p:sp>
            <p:nvSpPr>
              <p:cNvPr id="11" name="Hexagon 10">
                <a:extLst>
                  <a:ext uri="{FF2B5EF4-FFF2-40B4-BE49-F238E27FC236}">
                    <a16:creationId xmlns:a16="http://schemas.microsoft.com/office/drawing/2014/main" id="{DD8A3D23-5020-19E7-E5CC-19059526BA0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5807" y="155846"/>
                <a:ext cx="288000" cy="248276"/>
              </a:xfrm>
              <a:prstGeom prst="hexagon">
                <a:avLst/>
              </a:prstGeom>
              <a:solidFill>
                <a:srgbClr val="00A88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600" b="1" i="1"/>
                  <a:t>1</a:t>
                </a:r>
              </a:p>
            </p:txBody>
          </p:sp>
          <p:sp>
            <p:nvSpPr>
              <p:cNvPr id="12" name="Hexagon 11">
                <a:extLst>
                  <a:ext uri="{FF2B5EF4-FFF2-40B4-BE49-F238E27FC236}">
                    <a16:creationId xmlns:a16="http://schemas.microsoft.com/office/drawing/2014/main" id="{6123417B-DBDF-83FC-9E8D-66B5807808D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74880" y="155846"/>
                <a:ext cx="288000" cy="248276"/>
              </a:xfrm>
              <a:prstGeom prst="hexagon">
                <a:avLst/>
              </a:prstGeom>
              <a:solidFill>
                <a:srgbClr val="00A88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600" b="1" i="1"/>
                  <a:t>2</a:t>
                </a:r>
              </a:p>
            </p:txBody>
          </p:sp>
          <p:sp>
            <p:nvSpPr>
              <p:cNvPr id="25" name="Hexagon 24">
                <a:extLst>
                  <a:ext uri="{FF2B5EF4-FFF2-40B4-BE49-F238E27FC236}">
                    <a16:creationId xmlns:a16="http://schemas.microsoft.com/office/drawing/2014/main" id="{9777BF5D-2216-A75A-4F69-DA386C474D6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43953" y="155846"/>
                <a:ext cx="288000" cy="248276"/>
              </a:xfrm>
              <a:prstGeom prst="hexagon">
                <a:avLst/>
              </a:prstGeom>
              <a:solidFill>
                <a:srgbClr val="00A88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600" b="1" i="1"/>
                  <a:t>3</a:t>
                </a:r>
              </a:p>
            </p:txBody>
          </p:sp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2AFDDDA-19E3-4C7B-2369-6BB78366B15D}"/>
                </a:ext>
              </a:extLst>
            </p:cNvPr>
            <p:cNvSpPr/>
            <p:nvPr/>
          </p:nvSpPr>
          <p:spPr>
            <a:xfrm>
              <a:off x="11353800" y="38961"/>
              <a:ext cx="325590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31B74B1-1D26-2DAC-E232-49FFCFDD6F5B}"/>
                </a:ext>
              </a:extLst>
            </p:cNvPr>
            <p:cNvSpPr/>
            <p:nvPr/>
          </p:nvSpPr>
          <p:spPr>
            <a:xfrm>
              <a:off x="10634449" y="38961"/>
              <a:ext cx="325590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5E049068-F51D-9406-5AC3-4AF37CEBB617}"/>
              </a:ext>
            </a:extLst>
          </p:cNvPr>
          <p:cNvGrpSpPr/>
          <p:nvPr/>
        </p:nvGrpSpPr>
        <p:grpSpPr>
          <a:xfrm>
            <a:off x="-1" y="0"/>
            <a:ext cx="4237673" cy="6858000"/>
            <a:chOff x="-1" y="0"/>
            <a:chExt cx="4237673" cy="6858000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870C6C07-BDD6-C914-F84D-6CB2DC46030A}"/>
                </a:ext>
              </a:extLst>
            </p:cNvPr>
            <p:cNvGrpSpPr/>
            <p:nvPr/>
          </p:nvGrpSpPr>
          <p:grpSpPr>
            <a:xfrm>
              <a:off x="-1" y="0"/>
              <a:ext cx="4237673" cy="6858000"/>
              <a:chOff x="-1" y="0"/>
              <a:chExt cx="4237673" cy="6858000"/>
            </a:xfrm>
          </p:grpSpPr>
          <p:pic>
            <p:nvPicPr>
              <p:cNvPr id="9" name="Picture 8" descr="A person wearing a hard hat and yellow jacket&#10;&#10;Description automatically generated">
                <a:extLst>
                  <a:ext uri="{FF2B5EF4-FFF2-40B4-BE49-F238E27FC236}">
                    <a16:creationId xmlns:a16="http://schemas.microsoft.com/office/drawing/2014/main" id="{83094164-09DD-ABAB-7444-A55A6E66D0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11" r="9000"/>
              <a:stretch/>
            </p:blipFill>
            <p:spPr>
              <a:xfrm>
                <a:off x="-1" y="0"/>
                <a:ext cx="4237673" cy="6858000"/>
              </a:xfrm>
              <a:prstGeom prst="rect">
                <a:avLst/>
              </a:prstGeom>
            </p:spPr>
          </p:pic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ED401037-285A-34F9-416C-F92D40D45C4B}"/>
                  </a:ext>
                </a:extLst>
              </p:cNvPr>
              <p:cNvSpPr/>
              <p:nvPr/>
            </p:nvSpPr>
            <p:spPr>
              <a:xfrm>
                <a:off x="273050" y="501650"/>
                <a:ext cx="1504950" cy="152264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pic>
          <p:nvPicPr>
            <p:cNvPr id="35" name="Picture 34" descr="A black background with a black square&#10;&#10;AI-generated content may be incorrect.">
              <a:extLst>
                <a:ext uri="{FF2B5EF4-FFF2-40B4-BE49-F238E27FC236}">
                  <a16:creationId xmlns:a16="http://schemas.microsoft.com/office/drawing/2014/main" id="{496E18BE-90F9-95AD-CCEA-3127F7DD20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450" y="727088"/>
              <a:ext cx="1074338" cy="10743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14903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0983E5-9CB1-F3EA-3A1D-35940CCB63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F9826142-2961-F48A-F5F8-8468431B66C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567500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F9826142-2961-F48A-F5F8-8468431B66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 descr="A group of men in safety vests and helmets&#10;&#10;Description automatically generated">
            <a:extLst>
              <a:ext uri="{FF2B5EF4-FFF2-40B4-BE49-F238E27FC236}">
                <a16:creationId xmlns:a16="http://schemas.microsoft.com/office/drawing/2014/main" id="{3901BC01-73A7-6A55-BAF1-541DB7AE60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1" r="3129"/>
          <a:stretch/>
        </p:blipFill>
        <p:spPr>
          <a:xfrm>
            <a:off x="-1" y="0"/>
            <a:ext cx="4240267" cy="68580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F4CFAC1C-CD5E-45D3-5BFC-F03027361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4200" y="386772"/>
            <a:ext cx="6655925" cy="834739"/>
          </a:xfrm>
        </p:spPr>
        <p:txBody>
          <a:bodyPr vert="horz" anchor="t">
            <a:noAutofit/>
          </a:bodyPr>
          <a:lstStyle/>
          <a:p>
            <a:r>
              <a:rPr lang="it-IT" sz="3200" b="1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Abilità comunicative</a:t>
            </a:r>
            <a:endParaRPr lang="it-IT" sz="3200">
              <a:solidFill>
                <a:srgbClr val="44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5C4A0448-59A9-3ECD-0B58-950FE3F81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3878" y="6356350"/>
            <a:ext cx="2688611" cy="365125"/>
          </a:xfrm>
        </p:spPr>
        <p:txBody>
          <a:bodyPr>
            <a:normAutofit/>
          </a:bodyPr>
          <a:lstStyle/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it-IT" sz="900">
                <a:solidFill>
                  <a:schemeClr val="tx1">
                    <a:lumMod val="50000"/>
                    <a:lumOff val="50000"/>
                  </a:schemeClr>
                </a:solidFill>
              </a:rPr>
              <a:t>Bologna, 13 marzo 2025_ Cooperare in Sicurezza</a:t>
            </a:r>
          </a:p>
        </p:txBody>
      </p:sp>
      <p:sp>
        <p:nvSpPr>
          <p:cNvPr id="18" name="Segnaposto numero diapositiva 17">
            <a:extLst>
              <a:ext uri="{FF2B5EF4-FFF2-40B4-BE49-F238E27FC236}">
                <a16:creationId xmlns:a16="http://schemas.microsoft.com/office/drawing/2014/main" id="{E33C8D65-3CE7-C564-CA82-12E3183ED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25</a:t>
            </a:fld>
            <a:endParaRPr lang="it-IT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DB61E32-1BD5-4634-CFC5-663181EE5F3F}"/>
              </a:ext>
            </a:extLst>
          </p:cNvPr>
          <p:cNvGrpSpPr/>
          <p:nvPr/>
        </p:nvGrpSpPr>
        <p:grpSpPr>
          <a:xfrm>
            <a:off x="4284472" y="2289117"/>
            <a:ext cx="1020762" cy="1281536"/>
            <a:chOff x="7123695" y="2951329"/>
            <a:chExt cx="1020762" cy="1281536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382C794-359E-E800-8577-17698C97CD25}"/>
                </a:ext>
              </a:extLst>
            </p:cNvPr>
            <p:cNvGrpSpPr/>
            <p:nvPr/>
          </p:nvGrpSpPr>
          <p:grpSpPr>
            <a:xfrm>
              <a:off x="7348381" y="2951329"/>
              <a:ext cx="523767" cy="523767"/>
              <a:chOff x="535958" y="3187931"/>
              <a:chExt cx="523767" cy="523767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D9EC255A-D1B7-CDC3-76BE-0C765507EAA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5958" y="3187931"/>
                <a:ext cx="523767" cy="523767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2C8646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it-IT"/>
              </a:p>
            </p:txBody>
          </p:sp>
          <p:pic>
            <p:nvPicPr>
              <p:cNvPr id="17" name="Graphic 16" descr="Thumbs up sign outline">
                <a:extLst>
                  <a:ext uri="{FF2B5EF4-FFF2-40B4-BE49-F238E27FC236}">
                    <a16:creationId xmlns:a16="http://schemas.microsoft.com/office/drawing/2014/main" id="{8DCDE5AE-2B4E-85A3-FB0F-AFCBF6E55C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97656" y="3232948"/>
                <a:ext cx="400370" cy="400370"/>
              </a:xfrm>
              <a:prstGeom prst="rect">
                <a:avLst/>
              </a:prstGeom>
            </p:spPr>
          </p:pic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B500FFE-6A8B-8D2A-114C-18CE7818E0E6}"/>
                </a:ext>
              </a:extLst>
            </p:cNvPr>
            <p:cNvSpPr/>
            <p:nvPr/>
          </p:nvSpPr>
          <p:spPr>
            <a:xfrm>
              <a:off x="7123695" y="3541463"/>
              <a:ext cx="1020762" cy="69140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Overflow="overflow" horzOverflow="overflow" vert="horz" wrap="square" lIns="72000" tIns="45720" rIns="72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it-IT" sz="1200" b="1">
                  <a:solidFill>
                    <a:srgbClr val="2C8646"/>
                  </a:solidFill>
                </a:rPr>
                <a:t>Indicazioni chiare e comprensibili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A9F0F3B-61E1-4912-AD7D-504256845DCB}"/>
              </a:ext>
            </a:extLst>
          </p:cNvPr>
          <p:cNvGrpSpPr/>
          <p:nvPr/>
        </p:nvGrpSpPr>
        <p:grpSpPr>
          <a:xfrm>
            <a:off x="4265422" y="4878437"/>
            <a:ext cx="1020762" cy="1161241"/>
            <a:chOff x="7104645" y="5251169"/>
            <a:chExt cx="1020762" cy="1161241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672C5830-D7E9-B6CA-3C0A-77FE300B0B12}"/>
                </a:ext>
              </a:extLst>
            </p:cNvPr>
            <p:cNvGrpSpPr/>
            <p:nvPr/>
          </p:nvGrpSpPr>
          <p:grpSpPr>
            <a:xfrm>
              <a:off x="7353143" y="5251169"/>
              <a:ext cx="523767" cy="523767"/>
              <a:chOff x="556852" y="4014756"/>
              <a:chExt cx="523767" cy="523767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A397A79D-226D-13B5-F8DC-8AECCCE75BA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56852" y="4014756"/>
                <a:ext cx="523767" cy="523767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7F7F7F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it-IT"/>
              </a:p>
            </p:txBody>
          </p:sp>
          <p:pic>
            <p:nvPicPr>
              <p:cNvPr id="23" name="Graphic 22" descr="Thumbs up sign outline">
                <a:extLst>
                  <a:ext uri="{FF2B5EF4-FFF2-40B4-BE49-F238E27FC236}">
                    <a16:creationId xmlns:a16="http://schemas.microsoft.com/office/drawing/2014/main" id="{9F7E6F58-D507-A964-0028-823B17CF3E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 flipV="1">
                <a:off x="618550" y="4076454"/>
                <a:ext cx="400370" cy="400370"/>
              </a:xfrm>
              <a:prstGeom prst="rect">
                <a:avLst/>
              </a:prstGeom>
            </p:spPr>
          </p:pic>
        </p:grp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C64AE62-10D9-4559-2B71-DB7ACA7E8469}"/>
                </a:ext>
              </a:extLst>
            </p:cNvPr>
            <p:cNvSpPr/>
            <p:nvPr/>
          </p:nvSpPr>
          <p:spPr>
            <a:xfrm>
              <a:off x="7104645" y="5864435"/>
              <a:ext cx="1020762" cy="54797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Overflow="overflow" horzOverflow="overflow" vert="horz" wrap="square" lIns="72000" tIns="45720" rIns="72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it-IT" sz="1200" b="1">
                  <a:solidFill>
                    <a:srgbClr val="7F7F7F"/>
                  </a:solidFill>
                </a:rPr>
                <a:t>Indicazioni confuse e non comprensibili</a:t>
              </a: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5A11A17B-262D-C4D8-0680-8EEB6E3EB8D7}"/>
              </a:ext>
            </a:extLst>
          </p:cNvPr>
          <p:cNvSpPr/>
          <p:nvPr/>
        </p:nvSpPr>
        <p:spPr>
          <a:xfrm>
            <a:off x="5314378" y="1304438"/>
            <a:ext cx="6527101" cy="3107466"/>
          </a:xfrm>
          <a:prstGeom prst="rect">
            <a:avLst/>
          </a:prstGeom>
          <a:solidFill>
            <a:srgbClr val="EBFEDE"/>
          </a:solidFill>
          <a:ln w="6350">
            <a:noFill/>
          </a:ln>
        </p:spPr>
        <p:txBody>
          <a:bodyPr rot="0" spcFirstLastPara="0" vertOverflow="overflow" horzOverflow="overflow" vert="horz" wrap="square" lIns="91440" tIns="45720" rIns="72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Si preoccupa, a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inizio turno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, di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chiarire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 il programma delle attività, stimolare la condivisione di dubbi e mantenere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allineate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 le maestranze su eventuali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modifiche 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del programma comunicato</a:t>
            </a:r>
          </a:p>
          <a:p>
            <a:pPr marL="171450" indent="-1714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In un ambiente in cui sono presenti sempre più soggetti di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diverse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culture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, è richiesta una modulazione chiara delle comunicazioni / richieste e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adattata al contesto 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della propria squadra</a:t>
            </a:r>
          </a:p>
          <a:p>
            <a:pPr marL="171450" indent="-1714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Il soggetto, in particolar modo in presenza di personale di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lingua madre diversa dall’italiano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, si assicura di ricevere sempre un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riscontro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 a seguito di comunicazioni/ indicazioni fornite, così da evitare il più possibile incomprensioni (linguistiche, operative, etc.)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C65341C-47EA-52C8-9AEE-BF474946D582}"/>
              </a:ext>
            </a:extLst>
          </p:cNvPr>
          <p:cNvSpPr/>
          <p:nvPr/>
        </p:nvSpPr>
        <p:spPr>
          <a:xfrm>
            <a:off x="5314378" y="4641169"/>
            <a:ext cx="6527102" cy="1584976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>
                <a:latin typeface="Arial"/>
                <a:cs typeface="Arial"/>
              </a:rPr>
              <a:t>In caso di mancanza di </a:t>
            </a:r>
            <a:r>
              <a:rPr lang="it-IT" sz="1600" b="1">
                <a:latin typeface="Arial"/>
                <a:cs typeface="Arial"/>
              </a:rPr>
              <a:t>sistematicità</a:t>
            </a:r>
            <a:r>
              <a:rPr lang="it-IT" sz="1600">
                <a:latin typeface="Arial"/>
                <a:cs typeface="Arial"/>
              </a:rPr>
              <a:t>, </a:t>
            </a:r>
            <a:r>
              <a:rPr lang="it-IT" sz="1600" b="1">
                <a:latin typeface="Arial"/>
                <a:cs typeface="Arial"/>
              </a:rPr>
              <a:t>ordine</a:t>
            </a:r>
            <a:r>
              <a:rPr lang="it-IT" sz="1600">
                <a:latin typeface="Arial"/>
                <a:cs typeface="Arial"/>
              </a:rPr>
              <a:t> e </a:t>
            </a:r>
            <a:r>
              <a:rPr lang="it-IT" sz="1600" b="1">
                <a:latin typeface="Arial"/>
                <a:cs typeface="Arial"/>
              </a:rPr>
              <a:t>chiarezza</a:t>
            </a:r>
            <a:r>
              <a:rPr lang="it-IT" sz="1600">
                <a:latin typeface="Arial"/>
                <a:cs typeface="Arial"/>
              </a:rPr>
              <a:t> delle comunicazioni – compresa la raccolta proattiva di dubbi o incertezze ed eventuali aggiornamenti sul piano di lavoro – si potrebbe instaurare un ambiente di lavoro conflittuale, che può generare rischi in termini di danni per le persone e le cose</a:t>
            </a:r>
            <a:endParaRPr lang="it-IT" sz="1600" b="1">
              <a:latin typeface="Arial"/>
              <a:cs typeface="Arial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7CE7659-FA60-7F0D-2BDC-64A586CC7745}"/>
              </a:ext>
            </a:extLst>
          </p:cNvPr>
          <p:cNvGrpSpPr/>
          <p:nvPr/>
        </p:nvGrpSpPr>
        <p:grpSpPr>
          <a:xfrm>
            <a:off x="242042" y="804141"/>
            <a:ext cx="2686049" cy="1859032"/>
            <a:chOff x="242042" y="804141"/>
            <a:chExt cx="2686049" cy="1859032"/>
          </a:xfrm>
        </p:grpSpPr>
        <p:sp>
          <p:nvSpPr>
            <p:cNvPr id="10" name="Thought Bubble: Cloud 9">
              <a:extLst>
                <a:ext uri="{FF2B5EF4-FFF2-40B4-BE49-F238E27FC236}">
                  <a16:creationId xmlns:a16="http://schemas.microsoft.com/office/drawing/2014/main" id="{61ADB48B-D81F-5DA0-3D94-986A8501F466}"/>
                </a:ext>
              </a:extLst>
            </p:cNvPr>
            <p:cNvSpPr/>
            <p:nvPr/>
          </p:nvSpPr>
          <p:spPr>
            <a:xfrm>
              <a:off x="242042" y="804141"/>
              <a:ext cx="2686049" cy="1859032"/>
            </a:xfrm>
            <a:prstGeom prst="cloudCallout">
              <a:avLst>
                <a:gd name="adj1" fmla="val 505"/>
                <a:gd name="adj2" fmla="val -199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530B5EC-6A36-4840-B305-642E0EA6466C}"/>
                </a:ext>
              </a:extLst>
            </p:cNvPr>
            <p:cNvSpPr/>
            <p:nvPr/>
          </p:nvSpPr>
          <p:spPr>
            <a:xfrm>
              <a:off x="1333500" y="1304925"/>
              <a:ext cx="1314450" cy="4794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26" name="Picture 2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6D107A08-AA01-C7ED-FA77-A3FADDD3FA5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657" y="1233488"/>
            <a:ext cx="1020762" cy="1020762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FF1A49F-FB50-4F8B-D906-42BD7F1357E3}"/>
              </a:ext>
            </a:extLst>
          </p:cNvPr>
          <p:cNvGrpSpPr/>
          <p:nvPr/>
        </p:nvGrpSpPr>
        <p:grpSpPr>
          <a:xfrm>
            <a:off x="10634449" y="38961"/>
            <a:ext cx="1044941" cy="301988"/>
            <a:chOff x="10634449" y="38961"/>
            <a:chExt cx="1044941" cy="30198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666BD18-1CDD-03EB-76D4-17FED3B1FE54}"/>
                </a:ext>
              </a:extLst>
            </p:cNvPr>
            <p:cNvGrpSpPr/>
            <p:nvPr/>
          </p:nvGrpSpPr>
          <p:grpSpPr>
            <a:xfrm>
              <a:off x="10653244" y="76334"/>
              <a:ext cx="1026146" cy="248276"/>
              <a:chOff x="505807" y="155846"/>
              <a:chExt cx="1026146" cy="248276"/>
            </a:xfrm>
          </p:grpSpPr>
          <p:sp>
            <p:nvSpPr>
              <p:cNvPr id="25" name="Hexagon 24">
                <a:extLst>
                  <a:ext uri="{FF2B5EF4-FFF2-40B4-BE49-F238E27FC236}">
                    <a16:creationId xmlns:a16="http://schemas.microsoft.com/office/drawing/2014/main" id="{4F72E57F-7627-FA22-D7D7-22D6218CA73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5807" y="155846"/>
                <a:ext cx="288000" cy="248276"/>
              </a:xfrm>
              <a:prstGeom prst="hexagon">
                <a:avLst/>
              </a:prstGeom>
              <a:solidFill>
                <a:srgbClr val="00A88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600" b="1" i="1"/>
                  <a:t>1</a:t>
                </a:r>
              </a:p>
            </p:txBody>
          </p:sp>
          <p:sp>
            <p:nvSpPr>
              <p:cNvPr id="27" name="Hexagon 26">
                <a:extLst>
                  <a:ext uri="{FF2B5EF4-FFF2-40B4-BE49-F238E27FC236}">
                    <a16:creationId xmlns:a16="http://schemas.microsoft.com/office/drawing/2014/main" id="{CB285224-879F-989F-203F-5E78927A3F8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74880" y="155846"/>
                <a:ext cx="288000" cy="248276"/>
              </a:xfrm>
              <a:prstGeom prst="hexagon">
                <a:avLst/>
              </a:prstGeom>
              <a:solidFill>
                <a:srgbClr val="00A88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600" b="1" i="1"/>
                  <a:t>2</a:t>
                </a:r>
              </a:p>
            </p:txBody>
          </p:sp>
          <p:sp>
            <p:nvSpPr>
              <p:cNvPr id="28" name="Hexagon 27">
                <a:extLst>
                  <a:ext uri="{FF2B5EF4-FFF2-40B4-BE49-F238E27FC236}">
                    <a16:creationId xmlns:a16="http://schemas.microsoft.com/office/drawing/2014/main" id="{60500C54-0C40-6F3A-FC58-15F213B4496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43953" y="155846"/>
                <a:ext cx="288000" cy="248276"/>
              </a:xfrm>
              <a:prstGeom prst="hexagon">
                <a:avLst/>
              </a:prstGeom>
              <a:solidFill>
                <a:srgbClr val="00A88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600" b="1" i="1"/>
                  <a:t>3</a:t>
                </a:r>
              </a:p>
            </p:txBody>
          </p:sp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4528CE7-F6EF-04D6-74C4-1E5D852EE528}"/>
                </a:ext>
              </a:extLst>
            </p:cNvPr>
            <p:cNvSpPr/>
            <p:nvPr/>
          </p:nvSpPr>
          <p:spPr>
            <a:xfrm>
              <a:off x="11353800" y="38961"/>
              <a:ext cx="325590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ED0B0BE-6C44-4A0C-8DCC-810862FDA72B}"/>
                </a:ext>
              </a:extLst>
            </p:cNvPr>
            <p:cNvSpPr/>
            <p:nvPr/>
          </p:nvSpPr>
          <p:spPr>
            <a:xfrm>
              <a:off x="10634449" y="38961"/>
              <a:ext cx="325590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39022862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F97138-4419-7FAE-9876-1C7BDFFEB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8E16D341-125D-7517-044B-8C446E4C88B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4248535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E16D341-125D-7517-044B-8C446E4C88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Picture 26" descr="A group of men wearing safety vests and helmets&#10;&#10;AI-generated content may be incorrect.">
            <a:extLst>
              <a:ext uri="{FF2B5EF4-FFF2-40B4-BE49-F238E27FC236}">
                <a16:creationId xmlns:a16="http://schemas.microsoft.com/office/drawing/2014/main" id="{C0D649BF-8EF7-1D6A-A501-ACABBEF134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84"/>
          <a:stretch/>
        </p:blipFill>
        <p:spPr>
          <a:xfrm>
            <a:off x="-1" y="0"/>
            <a:ext cx="4240267" cy="68580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B76D63C-6314-2BC7-9191-66FD50C19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4200" y="386772"/>
            <a:ext cx="6655925" cy="834739"/>
          </a:xfrm>
        </p:spPr>
        <p:txBody>
          <a:bodyPr vert="horz" anchor="t">
            <a:noAutofit/>
          </a:bodyPr>
          <a:lstStyle/>
          <a:p>
            <a:r>
              <a:rPr lang="it-IT" sz="3200" b="1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Fermezza e risolutezza</a:t>
            </a:r>
            <a:endParaRPr lang="it-IT" sz="3200">
              <a:solidFill>
                <a:srgbClr val="44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D2DF3F0-A741-8C17-AA25-4AD2364B0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3878" y="6356350"/>
            <a:ext cx="2688611" cy="365125"/>
          </a:xfrm>
        </p:spPr>
        <p:txBody>
          <a:bodyPr>
            <a:normAutofit/>
          </a:bodyPr>
          <a:lstStyle/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it-IT" sz="900">
                <a:solidFill>
                  <a:schemeClr val="tx1">
                    <a:lumMod val="50000"/>
                    <a:lumOff val="50000"/>
                  </a:schemeClr>
                </a:solidFill>
              </a:rPr>
              <a:t>Bologna, 13 marzo 2025_ Cooperare in Sicurezza</a:t>
            </a:r>
          </a:p>
        </p:txBody>
      </p:sp>
      <p:sp>
        <p:nvSpPr>
          <p:cNvPr id="18" name="Segnaposto numero diapositiva 17">
            <a:extLst>
              <a:ext uri="{FF2B5EF4-FFF2-40B4-BE49-F238E27FC236}">
                <a16:creationId xmlns:a16="http://schemas.microsoft.com/office/drawing/2014/main" id="{D145FEE3-50E6-95C4-E6F6-50DC6071C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26</a:t>
            </a:fld>
            <a:endParaRPr lang="it-IT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990708D-0496-533C-7055-FA622DE0B457}"/>
              </a:ext>
            </a:extLst>
          </p:cNvPr>
          <p:cNvGrpSpPr/>
          <p:nvPr/>
        </p:nvGrpSpPr>
        <p:grpSpPr>
          <a:xfrm>
            <a:off x="4394200" y="1979280"/>
            <a:ext cx="973138" cy="1138109"/>
            <a:chOff x="7123695" y="2951329"/>
            <a:chExt cx="973138" cy="1138109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3F546D8-D969-A201-7DAE-315A973E0F38}"/>
                </a:ext>
              </a:extLst>
            </p:cNvPr>
            <p:cNvGrpSpPr/>
            <p:nvPr/>
          </p:nvGrpSpPr>
          <p:grpSpPr>
            <a:xfrm>
              <a:off x="7348381" y="2951329"/>
              <a:ext cx="523767" cy="523767"/>
              <a:chOff x="535958" y="3187931"/>
              <a:chExt cx="523767" cy="523767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2C28CBC9-28B6-3303-846B-E55B9701EBC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5958" y="3187931"/>
                <a:ext cx="523767" cy="523767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2C8646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it-IT"/>
              </a:p>
            </p:txBody>
          </p:sp>
          <p:pic>
            <p:nvPicPr>
              <p:cNvPr id="17" name="Graphic 16" descr="Thumbs up sign outline">
                <a:extLst>
                  <a:ext uri="{FF2B5EF4-FFF2-40B4-BE49-F238E27FC236}">
                    <a16:creationId xmlns:a16="http://schemas.microsoft.com/office/drawing/2014/main" id="{FB8FBF8D-9CAD-580B-DFDB-D66305544D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97656" y="3232948"/>
                <a:ext cx="400370" cy="400370"/>
              </a:xfrm>
              <a:prstGeom prst="rect">
                <a:avLst/>
              </a:prstGeom>
            </p:spPr>
          </p:pic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81A6138F-BA79-4369-4BB0-EBE92A0A31FC}"/>
                </a:ext>
              </a:extLst>
            </p:cNvPr>
            <p:cNvSpPr/>
            <p:nvPr/>
          </p:nvSpPr>
          <p:spPr>
            <a:xfrm>
              <a:off x="7123695" y="3541463"/>
              <a:ext cx="973138" cy="54797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Overflow="overflow" horzOverflow="overflow" vert="horz" wrap="square" lIns="72000" tIns="45720" rIns="72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it-IT" sz="1200" b="1">
                  <a:solidFill>
                    <a:srgbClr val="2C8646"/>
                  </a:solidFill>
                </a:rPr>
                <a:t>Preposto sicuro e deciso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31D3F39-9500-D1C4-40F9-3A8FE6898B12}"/>
              </a:ext>
            </a:extLst>
          </p:cNvPr>
          <p:cNvGrpSpPr/>
          <p:nvPr/>
        </p:nvGrpSpPr>
        <p:grpSpPr>
          <a:xfrm>
            <a:off x="4394200" y="4508144"/>
            <a:ext cx="973138" cy="1110441"/>
            <a:chOff x="7123695" y="5251169"/>
            <a:chExt cx="973138" cy="1110441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05D9D9FC-7FFA-1C3E-2DA9-7F02EE8BCF06}"/>
                </a:ext>
              </a:extLst>
            </p:cNvPr>
            <p:cNvGrpSpPr/>
            <p:nvPr/>
          </p:nvGrpSpPr>
          <p:grpSpPr>
            <a:xfrm>
              <a:off x="7348381" y="5251169"/>
              <a:ext cx="523767" cy="523767"/>
              <a:chOff x="552090" y="4014756"/>
              <a:chExt cx="523767" cy="523767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61D6FDC0-000E-2D94-B62E-CC476DB419C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52090" y="4014756"/>
                <a:ext cx="523767" cy="523767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7F7F7F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it-IT"/>
              </a:p>
            </p:txBody>
          </p:sp>
          <p:pic>
            <p:nvPicPr>
              <p:cNvPr id="23" name="Graphic 22" descr="Thumbs up sign outline">
                <a:extLst>
                  <a:ext uri="{FF2B5EF4-FFF2-40B4-BE49-F238E27FC236}">
                    <a16:creationId xmlns:a16="http://schemas.microsoft.com/office/drawing/2014/main" id="{DFF2A86F-65AD-042D-C70F-68EA89D3BD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 flipV="1">
                <a:off x="613788" y="4076454"/>
                <a:ext cx="400370" cy="400370"/>
              </a:xfrm>
              <a:prstGeom prst="rect">
                <a:avLst/>
              </a:prstGeom>
            </p:spPr>
          </p:pic>
        </p:grp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2665CB3-368E-2341-5604-71CDD3F6112C}"/>
                </a:ext>
              </a:extLst>
            </p:cNvPr>
            <p:cNvSpPr/>
            <p:nvPr/>
          </p:nvSpPr>
          <p:spPr>
            <a:xfrm>
              <a:off x="7123695" y="5813635"/>
              <a:ext cx="973138" cy="54797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Overflow="overflow" horzOverflow="overflow" vert="horz" wrap="square" lIns="72000" tIns="45720" rIns="72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it-IT" sz="1200" b="1">
                  <a:solidFill>
                    <a:srgbClr val="7F7F7F"/>
                  </a:solidFill>
                </a:rPr>
                <a:t>Preposto insicuro e indeciso</a:t>
              </a: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B523A99A-0085-F7EB-4B5A-79D49F91D513}"/>
              </a:ext>
            </a:extLst>
          </p:cNvPr>
          <p:cNvSpPr/>
          <p:nvPr/>
        </p:nvSpPr>
        <p:spPr>
          <a:xfrm>
            <a:off x="5414962" y="1264257"/>
            <a:ext cx="6334125" cy="2568154"/>
          </a:xfrm>
          <a:prstGeom prst="rect">
            <a:avLst/>
          </a:prstGeom>
          <a:solidFill>
            <a:srgbClr val="EBFEDE"/>
          </a:solidFill>
          <a:ln w="6350">
            <a:noFill/>
          </a:ln>
        </p:spPr>
        <p:txBody>
          <a:bodyPr rot="0" spcFirstLastPara="0" vertOverflow="overflow" horzOverflow="overflow" vert="horz" wrap="square" lIns="91440" tIns="45720" rIns="72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Capace di modificare e – se necessario – di interrompere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comportamenti non conformi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, argomentando le proprie motivazioni ed imponendosi sulla propria maestranza / squadra, che non ha seguito le direttive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F1B50E7-7B20-2722-44F3-7A1F7EBBF705}"/>
              </a:ext>
            </a:extLst>
          </p:cNvPr>
          <p:cNvSpPr/>
          <p:nvPr/>
        </p:nvSpPr>
        <p:spPr>
          <a:xfrm>
            <a:off x="5414962" y="4008563"/>
            <a:ext cx="6334126" cy="2109603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Cantiere / luogo delle prestazioni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non adeguatamente presidiato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: tale comportamento può portare a infortuni o incidenti di varia natura / gravità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26E6EAC-83A6-50EE-4CC9-A01D0E0874DB}"/>
              </a:ext>
            </a:extLst>
          </p:cNvPr>
          <p:cNvGrpSpPr/>
          <p:nvPr/>
        </p:nvGrpSpPr>
        <p:grpSpPr>
          <a:xfrm>
            <a:off x="10634449" y="38961"/>
            <a:ext cx="1044941" cy="301988"/>
            <a:chOff x="10634449" y="38961"/>
            <a:chExt cx="1044941" cy="30198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DF85CD03-7864-4B08-F81D-E55659927927}"/>
                </a:ext>
              </a:extLst>
            </p:cNvPr>
            <p:cNvGrpSpPr/>
            <p:nvPr/>
          </p:nvGrpSpPr>
          <p:grpSpPr>
            <a:xfrm>
              <a:off x="10653244" y="76334"/>
              <a:ext cx="1026146" cy="248276"/>
              <a:chOff x="505807" y="155846"/>
              <a:chExt cx="1026146" cy="248276"/>
            </a:xfrm>
          </p:grpSpPr>
          <p:sp>
            <p:nvSpPr>
              <p:cNvPr id="11" name="Hexagon 10">
                <a:extLst>
                  <a:ext uri="{FF2B5EF4-FFF2-40B4-BE49-F238E27FC236}">
                    <a16:creationId xmlns:a16="http://schemas.microsoft.com/office/drawing/2014/main" id="{1E59579E-4894-0997-1663-74C0AB2DF46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5807" y="155846"/>
                <a:ext cx="288000" cy="248276"/>
              </a:xfrm>
              <a:prstGeom prst="hexagon">
                <a:avLst/>
              </a:prstGeom>
              <a:solidFill>
                <a:srgbClr val="00A88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600" b="1" i="1"/>
                  <a:t>1</a:t>
                </a:r>
              </a:p>
            </p:txBody>
          </p:sp>
          <p:sp>
            <p:nvSpPr>
              <p:cNvPr id="12" name="Hexagon 11">
                <a:extLst>
                  <a:ext uri="{FF2B5EF4-FFF2-40B4-BE49-F238E27FC236}">
                    <a16:creationId xmlns:a16="http://schemas.microsoft.com/office/drawing/2014/main" id="{8714BB1E-66B4-00B0-0396-DE148B96398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74880" y="155846"/>
                <a:ext cx="288000" cy="248276"/>
              </a:xfrm>
              <a:prstGeom prst="hexagon">
                <a:avLst/>
              </a:prstGeom>
              <a:solidFill>
                <a:srgbClr val="00A88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600" b="1" i="1"/>
                  <a:t>2</a:t>
                </a:r>
              </a:p>
            </p:txBody>
          </p:sp>
          <p:sp>
            <p:nvSpPr>
              <p:cNvPr id="25" name="Hexagon 24">
                <a:extLst>
                  <a:ext uri="{FF2B5EF4-FFF2-40B4-BE49-F238E27FC236}">
                    <a16:creationId xmlns:a16="http://schemas.microsoft.com/office/drawing/2014/main" id="{34C1CC64-D8EC-2873-41D9-E2A208D597C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43953" y="155846"/>
                <a:ext cx="288000" cy="248276"/>
              </a:xfrm>
              <a:prstGeom prst="hexagon">
                <a:avLst/>
              </a:prstGeom>
              <a:solidFill>
                <a:srgbClr val="00A88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600" b="1" i="1"/>
                  <a:t>3</a:t>
                </a:r>
              </a:p>
            </p:txBody>
          </p:sp>
        </p:grp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871B07A-3BA4-62AF-79DE-76CED7768CEC}"/>
                </a:ext>
              </a:extLst>
            </p:cNvPr>
            <p:cNvSpPr/>
            <p:nvPr/>
          </p:nvSpPr>
          <p:spPr>
            <a:xfrm>
              <a:off x="11353800" y="38961"/>
              <a:ext cx="325590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5633BA9-4F4C-C7B3-91A7-B99BEE111269}"/>
                </a:ext>
              </a:extLst>
            </p:cNvPr>
            <p:cNvSpPr/>
            <p:nvPr/>
          </p:nvSpPr>
          <p:spPr>
            <a:xfrm>
              <a:off x="10634449" y="38961"/>
              <a:ext cx="325590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34813272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6EDC77-CE9B-2A14-52E3-8C69418630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26619C69-F438-A218-E325-E193526F1FF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109978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6619C69-F438-A218-E325-E193526F1F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 descr="A group of people wearing safety vests and helmets&#10;&#10;Description automatically generated">
            <a:extLst>
              <a:ext uri="{FF2B5EF4-FFF2-40B4-BE49-F238E27FC236}">
                <a16:creationId xmlns:a16="http://schemas.microsoft.com/office/drawing/2014/main" id="{4E3A6B64-B95E-6F22-9955-A381632679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61"/>
          <a:stretch/>
        </p:blipFill>
        <p:spPr>
          <a:xfrm>
            <a:off x="0" y="0"/>
            <a:ext cx="4240267" cy="68580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B8F29CD-CD78-05A6-F6CD-9C177A28A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4200" y="386772"/>
            <a:ext cx="6655925" cy="834739"/>
          </a:xfrm>
        </p:spPr>
        <p:txBody>
          <a:bodyPr vert="horz" anchor="t">
            <a:noAutofit/>
          </a:bodyPr>
          <a:lstStyle/>
          <a:p>
            <a:r>
              <a:rPr lang="it-IT" sz="3200" b="1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Gestore di risorse</a:t>
            </a:r>
            <a:endParaRPr lang="it-IT" sz="3200">
              <a:solidFill>
                <a:srgbClr val="44546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5CB8F56-5CFB-14A9-30BE-FECF3F570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3878" y="6356350"/>
            <a:ext cx="2688611" cy="365125"/>
          </a:xfrm>
        </p:spPr>
        <p:txBody>
          <a:bodyPr>
            <a:normAutofit/>
          </a:bodyPr>
          <a:lstStyle/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it-IT" sz="900">
                <a:solidFill>
                  <a:schemeClr val="tx1">
                    <a:lumMod val="50000"/>
                    <a:lumOff val="50000"/>
                  </a:schemeClr>
                </a:solidFill>
              </a:rPr>
              <a:t>Bologna, 13 marzo 2025_ Cooperare in Sicurezza</a:t>
            </a:r>
          </a:p>
        </p:txBody>
      </p:sp>
      <p:sp>
        <p:nvSpPr>
          <p:cNvPr id="18" name="Segnaposto numero diapositiva 17">
            <a:extLst>
              <a:ext uri="{FF2B5EF4-FFF2-40B4-BE49-F238E27FC236}">
                <a16:creationId xmlns:a16="http://schemas.microsoft.com/office/drawing/2014/main" id="{AB6D2546-480B-5D2C-49DC-5D30F6EEE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27</a:t>
            </a:fld>
            <a:endParaRPr lang="it-IT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C6A4FD7-994A-AF5E-FC67-899D3DE17D18}"/>
              </a:ext>
            </a:extLst>
          </p:cNvPr>
          <p:cNvGrpSpPr/>
          <p:nvPr/>
        </p:nvGrpSpPr>
        <p:grpSpPr>
          <a:xfrm>
            <a:off x="4394200" y="1979280"/>
            <a:ext cx="1020762" cy="1281536"/>
            <a:chOff x="7123695" y="2951329"/>
            <a:chExt cx="1020762" cy="1281536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C0687F97-A163-7367-FC1E-4CE236BD96B4}"/>
                </a:ext>
              </a:extLst>
            </p:cNvPr>
            <p:cNvGrpSpPr/>
            <p:nvPr/>
          </p:nvGrpSpPr>
          <p:grpSpPr>
            <a:xfrm>
              <a:off x="7372193" y="2951329"/>
              <a:ext cx="523767" cy="523767"/>
              <a:chOff x="559770" y="3187931"/>
              <a:chExt cx="523767" cy="523767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82E36932-0C7A-9C99-50C7-021076E1A6B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59770" y="3187931"/>
                <a:ext cx="523767" cy="523767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2C8646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it-IT"/>
              </a:p>
            </p:txBody>
          </p:sp>
          <p:pic>
            <p:nvPicPr>
              <p:cNvPr id="17" name="Graphic 16" descr="Thumbs up sign outline">
                <a:extLst>
                  <a:ext uri="{FF2B5EF4-FFF2-40B4-BE49-F238E27FC236}">
                    <a16:creationId xmlns:a16="http://schemas.microsoft.com/office/drawing/2014/main" id="{1314ECE0-7593-C210-09A9-8BF68ACB76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621468" y="3232948"/>
                <a:ext cx="400370" cy="400370"/>
              </a:xfrm>
              <a:prstGeom prst="rect">
                <a:avLst/>
              </a:prstGeom>
            </p:spPr>
          </p:pic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AEC65ED-6D56-3C49-A589-3FB1E5C1770D}"/>
                </a:ext>
              </a:extLst>
            </p:cNvPr>
            <p:cNvSpPr/>
            <p:nvPr/>
          </p:nvSpPr>
          <p:spPr>
            <a:xfrm>
              <a:off x="7123695" y="3541463"/>
              <a:ext cx="1020762" cy="691402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Overflow="overflow" horzOverflow="overflow" vert="horz" wrap="square" lIns="72000" tIns="45720" rIns="72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it-IT" sz="1200" b="1">
                  <a:solidFill>
                    <a:srgbClr val="2C8646"/>
                  </a:solidFill>
                </a:rPr>
                <a:t>Gestione proattiva e coinvolgente del personale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78FA0BB-9DF3-6109-6BC6-437EABF0BD61}"/>
              </a:ext>
            </a:extLst>
          </p:cNvPr>
          <p:cNvGrpSpPr/>
          <p:nvPr/>
        </p:nvGrpSpPr>
        <p:grpSpPr>
          <a:xfrm>
            <a:off x="4394200" y="4508144"/>
            <a:ext cx="973138" cy="1110441"/>
            <a:chOff x="7123695" y="5251169"/>
            <a:chExt cx="973138" cy="1110441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807FA989-86FD-B99D-2288-E7FB117B2055}"/>
                </a:ext>
              </a:extLst>
            </p:cNvPr>
            <p:cNvGrpSpPr/>
            <p:nvPr/>
          </p:nvGrpSpPr>
          <p:grpSpPr>
            <a:xfrm>
              <a:off x="7348381" y="5251169"/>
              <a:ext cx="523767" cy="523767"/>
              <a:chOff x="552090" y="4014756"/>
              <a:chExt cx="523767" cy="523767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C17E391E-E337-7604-C87E-D54F2FE2F1C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52090" y="4014756"/>
                <a:ext cx="523767" cy="523767"/>
              </a:xfrm>
              <a:prstGeom prst="ellipse">
                <a:avLst/>
              </a:prstGeom>
              <a:solidFill>
                <a:srgbClr val="FFFFFF"/>
              </a:solidFill>
              <a:ln w="19050">
                <a:solidFill>
                  <a:srgbClr val="7F7F7F"/>
                </a:solidFill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it-IT"/>
              </a:p>
            </p:txBody>
          </p:sp>
          <p:pic>
            <p:nvPicPr>
              <p:cNvPr id="23" name="Graphic 22" descr="Thumbs up sign outline">
                <a:extLst>
                  <a:ext uri="{FF2B5EF4-FFF2-40B4-BE49-F238E27FC236}">
                    <a16:creationId xmlns:a16="http://schemas.microsoft.com/office/drawing/2014/main" id="{9A9CF0A2-6E6E-AF32-9BEE-CDEDACDBFD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 flipV="1">
                <a:off x="613788" y="4076454"/>
                <a:ext cx="400370" cy="400370"/>
              </a:xfrm>
              <a:prstGeom prst="rect">
                <a:avLst/>
              </a:prstGeom>
            </p:spPr>
          </p:pic>
        </p:grp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8ADD1DB-32DB-A7E6-6353-A348044E5165}"/>
                </a:ext>
              </a:extLst>
            </p:cNvPr>
            <p:cNvSpPr/>
            <p:nvPr/>
          </p:nvSpPr>
          <p:spPr>
            <a:xfrm>
              <a:off x="7123695" y="5813635"/>
              <a:ext cx="973138" cy="54797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Overflow="overflow" horzOverflow="overflow" vert="horz" wrap="square" lIns="72000" tIns="45720" rIns="72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it-IT" sz="1200" b="1">
                  <a:solidFill>
                    <a:srgbClr val="7F7F7F"/>
                  </a:solidFill>
                </a:rPr>
                <a:t>Assenza di gestione del personale</a:t>
              </a: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B2792896-FF2E-2AAD-C961-D1058794721C}"/>
              </a:ext>
            </a:extLst>
          </p:cNvPr>
          <p:cNvSpPr/>
          <p:nvPr/>
        </p:nvSpPr>
        <p:spPr>
          <a:xfrm>
            <a:off x="5414962" y="1264257"/>
            <a:ext cx="6334125" cy="2568154"/>
          </a:xfrm>
          <a:prstGeom prst="rect">
            <a:avLst/>
          </a:prstGeom>
          <a:solidFill>
            <a:srgbClr val="EBFEDE"/>
          </a:solidFill>
          <a:ln w="6350">
            <a:noFill/>
          </a:ln>
        </p:spPr>
        <p:txBody>
          <a:bodyPr rot="0" spcFirstLastPara="0" vertOverflow="overflow" horzOverflow="overflow" vert="horz" wrap="square" lIns="91440" tIns="45720" rIns="72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Capace di gestire le persone della sua squadra, cercando di coglierne le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differenze caratteriali 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culturali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 e di sfruttarle per migliorare le attività</a:t>
            </a:r>
          </a:p>
          <a:p>
            <a:pPr marL="171450" indent="-1714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Riconosce le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abilità interpersonali 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delle persone affidategli (ad es., precisione, metodicità)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A2A783D-704F-1D63-3681-4D949AEA88CE}"/>
              </a:ext>
            </a:extLst>
          </p:cNvPr>
          <p:cNvSpPr/>
          <p:nvPr/>
        </p:nvSpPr>
        <p:spPr>
          <a:xfrm>
            <a:off x="5414962" y="4008563"/>
            <a:ext cx="6334126" cy="2109603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Relazioni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conflittuali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 all’interno della squadra, che potrebbero impattare sia sulla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economicità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 della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commessa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, sia, nei casi più gravi, anche percepiti da soggetti esterni, sulla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reputazione</a:t>
            </a:r>
            <a:r>
              <a:rPr lang="it-IT" sz="1600">
                <a:latin typeface="Arial" panose="020B0604020202020204" pitchFamily="34" charset="0"/>
                <a:cs typeface="Arial" panose="020B0604020202020204" pitchFamily="34" charset="0"/>
              </a:rPr>
              <a:t> della </a:t>
            </a:r>
            <a:r>
              <a:rPr lang="it-IT" sz="1600" b="1">
                <a:latin typeface="Arial" panose="020B0604020202020204" pitchFamily="34" charset="0"/>
                <a:cs typeface="Arial" panose="020B0604020202020204" pitchFamily="34" charset="0"/>
              </a:rPr>
              <a:t>committente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3B9220E-CA85-24AE-DD18-625E41EE318D}"/>
              </a:ext>
            </a:extLst>
          </p:cNvPr>
          <p:cNvGrpSpPr/>
          <p:nvPr/>
        </p:nvGrpSpPr>
        <p:grpSpPr>
          <a:xfrm>
            <a:off x="10634449" y="38961"/>
            <a:ext cx="1044941" cy="301988"/>
            <a:chOff x="10634449" y="38961"/>
            <a:chExt cx="1044941" cy="30198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D9AC91E-0629-1926-9082-61932B427C53}"/>
                </a:ext>
              </a:extLst>
            </p:cNvPr>
            <p:cNvGrpSpPr/>
            <p:nvPr/>
          </p:nvGrpSpPr>
          <p:grpSpPr>
            <a:xfrm>
              <a:off x="10653244" y="76334"/>
              <a:ext cx="1026146" cy="248276"/>
              <a:chOff x="505807" y="155846"/>
              <a:chExt cx="1026146" cy="248276"/>
            </a:xfrm>
          </p:grpSpPr>
          <p:sp>
            <p:nvSpPr>
              <p:cNvPr id="10" name="Hexagon 9">
                <a:extLst>
                  <a:ext uri="{FF2B5EF4-FFF2-40B4-BE49-F238E27FC236}">
                    <a16:creationId xmlns:a16="http://schemas.microsoft.com/office/drawing/2014/main" id="{E98508B8-E334-F5C4-F479-02E393D1990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5807" y="155846"/>
                <a:ext cx="288000" cy="248276"/>
              </a:xfrm>
              <a:prstGeom prst="hexagon">
                <a:avLst/>
              </a:prstGeom>
              <a:solidFill>
                <a:srgbClr val="00A88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600" b="1" i="1"/>
                  <a:t>1</a:t>
                </a:r>
              </a:p>
            </p:txBody>
          </p:sp>
          <p:sp>
            <p:nvSpPr>
              <p:cNvPr id="11" name="Hexagon 10">
                <a:extLst>
                  <a:ext uri="{FF2B5EF4-FFF2-40B4-BE49-F238E27FC236}">
                    <a16:creationId xmlns:a16="http://schemas.microsoft.com/office/drawing/2014/main" id="{B594A2C8-7C01-64A2-505F-35EA59AEE62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74880" y="155846"/>
                <a:ext cx="288000" cy="248276"/>
              </a:xfrm>
              <a:prstGeom prst="hexagon">
                <a:avLst/>
              </a:prstGeom>
              <a:solidFill>
                <a:srgbClr val="00A88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600" b="1" i="1"/>
                  <a:t>2</a:t>
                </a:r>
              </a:p>
            </p:txBody>
          </p:sp>
          <p:sp>
            <p:nvSpPr>
              <p:cNvPr id="12" name="Hexagon 11">
                <a:extLst>
                  <a:ext uri="{FF2B5EF4-FFF2-40B4-BE49-F238E27FC236}">
                    <a16:creationId xmlns:a16="http://schemas.microsoft.com/office/drawing/2014/main" id="{6CA1A7F7-5988-67BB-AB4F-0ACD73735D2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43953" y="155846"/>
                <a:ext cx="288000" cy="248276"/>
              </a:xfrm>
              <a:prstGeom prst="hexagon">
                <a:avLst/>
              </a:prstGeom>
              <a:solidFill>
                <a:srgbClr val="00A88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600" b="1" i="1"/>
                  <a:t>3</a:t>
                </a:r>
              </a:p>
            </p:txBody>
          </p:sp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D4F7139-E6DC-C20B-0839-23C78C31916E}"/>
                </a:ext>
              </a:extLst>
            </p:cNvPr>
            <p:cNvSpPr/>
            <p:nvPr/>
          </p:nvSpPr>
          <p:spPr>
            <a:xfrm>
              <a:off x="11353800" y="38961"/>
              <a:ext cx="325590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3FC8ED6-5C46-FCA8-B3F7-6B5CA991177E}"/>
                </a:ext>
              </a:extLst>
            </p:cNvPr>
            <p:cNvSpPr/>
            <p:nvPr/>
          </p:nvSpPr>
          <p:spPr>
            <a:xfrm>
              <a:off x="10634449" y="38961"/>
              <a:ext cx="325590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36825895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hink-cell data - do not delete" hidden="1">
            <a:extLst>
              <a:ext uri="{FF2B5EF4-FFF2-40B4-BE49-F238E27FC236}">
                <a16:creationId xmlns:a16="http://schemas.microsoft.com/office/drawing/2014/main" id="{0A29E1E7-023B-B7BD-A763-B71A4883C03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7795807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3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A29E1E7-023B-B7BD-A763-B71A4883C0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80" name="Picture 8">
            <a:extLst>
              <a:ext uri="{FF2B5EF4-FFF2-40B4-BE49-F238E27FC236}">
                <a16:creationId xmlns:a16="http://schemas.microsoft.com/office/drawing/2014/main" id="{F1203681-69F7-2AD4-6463-969E88BF51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5251" y="1620388"/>
            <a:ext cx="4125654" cy="4125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olo 4">
            <a:extLst>
              <a:ext uri="{FF2B5EF4-FFF2-40B4-BE49-F238E27FC236}">
                <a16:creationId xmlns:a16="http://schemas.microsoft.com/office/drawing/2014/main" id="{3D5077F2-1B5F-A3D5-3C4A-85D7B1BA4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376901"/>
            <a:ext cx="11306173" cy="860488"/>
          </a:xfrm>
        </p:spPr>
        <p:txBody>
          <a:bodyPr vert="horz" anchor="ctr">
            <a:noAutofit/>
          </a:bodyPr>
          <a:lstStyle/>
          <a:p>
            <a:r>
              <a:rPr lang="it-IT" sz="2800">
                <a:latin typeface="Georgia" panose="02040502050405020303" pitchFamily="18" charset="0"/>
                <a:cs typeface="Arial" panose="020B0604020202020204" pitchFamily="34" charset="0"/>
              </a:rPr>
              <a:t>Confronto e coinvolgimento con i fornitori </a:t>
            </a:r>
            <a:endParaRPr lang="it-IT" sz="2800" strike="sngStrike">
              <a:highlight>
                <a:srgbClr val="FFFF00"/>
              </a:highlight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66EC5FB-029C-56B1-3F5E-37F233A9D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B54EE51-2237-7EFA-FA49-890A3546A8EB}"/>
              </a:ext>
            </a:extLst>
          </p:cNvPr>
          <p:cNvSpPr/>
          <p:nvPr/>
        </p:nvSpPr>
        <p:spPr>
          <a:xfrm>
            <a:off x="1116" y="6173526"/>
            <a:ext cx="12204000" cy="144000"/>
          </a:xfrm>
          <a:prstGeom prst="rect">
            <a:avLst/>
          </a:prstGeom>
          <a:gradFill flip="none" rotWithShape="1">
            <a:gsLst>
              <a:gs pos="43000">
                <a:srgbClr val="00A886">
                  <a:alpha val="58000"/>
                </a:srgbClr>
              </a:gs>
              <a:gs pos="100000">
                <a:srgbClr val="009BDB">
                  <a:alpha val="58000"/>
                </a:srgbClr>
              </a:gs>
              <a:gs pos="25000">
                <a:srgbClr val="E1058D">
                  <a:alpha val="58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19AEAE26-9989-C4BB-2E55-BF28C439C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28</a:t>
            </a:fld>
            <a:endParaRPr lang="it-IT"/>
          </a:p>
        </p:txBody>
      </p:sp>
      <p:pic>
        <p:nvPicPr>
          <p:cNvPr id="92" name="Immagine 12">
            <a:extLst>
              <a:ext uri="{FF2B5EF4-FFF2-40B4-BE49-F238E27FC236}">
                <a16:creationId xmlns:a16="http://schemas.microsoft.com/office/drawing/2014/main" id="{110595A0-AE73-1FC3-5775-4AB53B2FDD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2438" y="6371154"/>
            <a:ext cx="899687" cy="350321"/>
          </a:xfrm>
          <a:prstGeom prst="rect">
            <a:avLst/>
          </a:prstGeom>
        </p:spPr>
      </p:pic>
      <p:sp>
        <p:nvSpPr>
          <p:cNvPr id="8" name="Google Shape;1079;g2ca703920ce_1_31">
            <a:extLst>
              <a:ext uri="{FF2B5EF4-FFF2-40B4-BE49-F238E27FC236}">
                <a16:creationId xmlns:a16="http://schemas.microsoft.com/office/drawing/2014/main" id="{AA73375F-C4C0-38DC-4DF6-FA81D43BF4ED}"/>
              </a:ext>
            </a:extLst>
          </p:cNvPr>
          <p:cNvSpPr txBox="1"/>
          <p:nvPr/>
        </p:nvSpPr>
        <p:spPr>
          <a:xfrm>
            <a:off x="596765" y="1989778"/>
            <a:ext cx="6400801" cy="3556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676910" marR="337185" indent="-457200" algn="just">
              <a:lnSpc>
                <a:spcPct val="115000"/>
              </a:lnSpc>
              <a:spcBef>
                <a:spcPts val="600"/>
              </a:spcBef>
              <a:buClr>
                <a:schemeClr val="dk1"/>
              </a:buClr>
              <a:buSzPct val="100000"/>
              <a:buFont typeface="+mj-lt"/>
              <a:buAutoNum type="arabicPeriod"/>
            </a:pPr>
            <a:r>
              <a:rPr lang="it-IT" sz="2000" i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Considerando le caratteristiche del Preposto ideale, dove incontrate maggiori difficoltà? (domanda chiusa – scelta tra le 7 caratteristiche del preposto ideale)</a:t>
            </a:r>
          </a:p>
          <a:p>
            <a:pPr marL="676910" marR="337185" indent="-457200" algn="just">
              <a:lnSpc>
                <a:spcPct val="115000"/>
              </a:lnSpc>
              <a:spcBef>
                <a:spcPts val="600"/>
              </a:spcBef>
              <a:buClr>
                <a:schemeClr val="dk1"/>
              </a:buClr>
              <a:buSzPct val="100000"/>
              <a:buFont typeface="+mj-lt"/>
              <a:buAutoNum type="arabicPeriod"/>
            </a:pPr>
            <a:r>
              <a:rPr lang="it-IT" sz="2000" i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Cosa sentite il bisogno di approfondire con casi concreti, nella prossima sessione di giugno? (domanda aperta)</a:t>
            </a:r>
            <a:endParaRPr lang="it-IT" sz="2000" i="1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0" name="TextBox 25">
            <a:extLst>
              <a:ext uri="{FF2B5EF4-FFF2-40B4-BE49-F238E27FC236}">
                <a16:creationId xmlns:a16="http://schemas.microsoft.com/office/drawing/2014/main" id="{27200171-ACAB-22A7-4569-C814433A1F0D}"/>
              </a:ext>
            </a:extLst>
          </p:cNvPr>
          <p:cNvSpPr txBox="1"/>
          <p:nvPr/>
        </p:nvSpPr>
        <p:spPr>
          <a:xfrm>
            <a:off x="7249729" y="1864737"/>
            <a:ext cx="1733549" cy="9050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marL="0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412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824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237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7649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061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6473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5886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5298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2800" b="1" noProof="0">
                <a:solidFill>
                  <a:schemeClr val="tx2"/>
                </a:solidFill>
                <a:cs typeface="Arial" pitchFamily="34" charset="0"/>
              </a:rPr>
              <a:t>Inquadra il QR Code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854422A-3DF3-A9C6-D169-BC024860DBD5}"/>
              </a:ext>
            </a:extLst>
          </p:cNvPr>
          <p:cNvGrpSpPr/>
          <p:nvPr/>
        </p:nvGrpSpPr>
        <p:grpSpPr>
          <a:xfrm>
            <a:off x="10634448" y="38961"/>
            <a:ext cx="1044942" cy="301988"/>
            <a:chOff x="10634448" y="38961"/>
            <a:chExt cx="1044942" cy="30198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E5CCA75-76FE-0C02-9BB3-89D6346DF823}"/>
                </a:ext>
              </a:extLst>
            </p:cNvPr>
            <p:cNvGrpSpPr/>
            <p:nvPr/>
          </p:nvGrpSpPr>
          <p:grpSpPr>
            <a:xfrm>
              <a:off x="10653244" y="76334"/>
              <a:ext cx="1026146" cy="248276"/>
              <a:chOff x="505807" y="155846"/>
              <a:chExt cx="1026146" cy="248276"/>
            </a:xfrm>
          </p:grpSpPr>
          <p:sp>
            <p:nvSpPr>
              <p:cNvPr id="12" name="Hexagon 11">
                <a:extLst>
                  <a:ext uri="{FF2B5EF4-FFF2-40B4-BE49-F238E27FC236}">
                    <a16:creationId xmlns:a16="http://schemas.microsoft.com/office/drawing/2014/main" id="{7EA983E0-B80D-C1EC-56C3-06FF7632E29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5807" y="155846"/>
                <a:ext cx="288000" cy="248276"/>
              </a:xfrm>
              <a:prstGeom prst="hexagon">
                <a:avLst/>
              </a:prstGeom>
              <a:solidFill>
                <a:srgbClr val="00A88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600" b="1" i="1"/>
                  <a:t>1</a:t>
                </a:r>
              </a:p>
            </p:txBody>
          </p:sp>
          <p:sp>
            <p:nvSpPr>
              <p:cNvPr id="13" name="Hexagon 12">
                <a:extLst>
                  <a:ext uri="{FF2B5EF4-FFF2-40B4-BE49-F238E27FC236}">
                    <a16:creationId xmlns:a16="http://schemas.microsoft.com/office/drawing/2014/main" id="{92ED8645-1A96-9A19-33A7-F9DAE27AD56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74880" y="155846"/>
                <a:ext cx="288000" cy="248276"/>
              </a:xfrm>
              <a:prstGeom prst="hexagon">
                <a:avLst/>
              </a:prstGeom>
              <a:solidFill>
                <a:srgbClr val="00A88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600" b="1" i="1"/>
                  <a:t>2</a:t>
                </a:r>
              </a:p>
            </p:txBody>
          </p:sp>
          <p:sp>
            <p:nvSpPr>
              <p:cNvPr id="14" name="Hexagon 13">
                <a:extLst>
                  <a:ext uri="{FF2B5EF4-FFF2-40B4-BE49-F238E27FC236}">
                    <a16:creationId xmlns:a16="http://schemas.microsoft.com/office/drawing/2014/main" id="{EDF599D5-BB31-E443-79EE-5DBF2730173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43953" y="155846"/>
                <a:ext cx="288000" cy="248276"/>
              </a:xfrm>
              <a:prstGeom prst="hexagon">
                <a:avLst/>
              </a:prstGeom>
              <a:solidFill>
                <a:srgbClr val="00A886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600" b="1" i="1"/>
                  <a:t>3</a:t>
                </a:r>
              </a:p>
            </p:txBody>
          </p:sp>
        </p:grp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D096320-BD49-B4BC-A9F6-3504137371D7}"/>
                </a:ext>
              </a:extLst>
            </p:cNvPr>
            <p:cNvSpPr/>
            <p:nvPr/>
          </p:nvSpPr>
          <p:spPr>
            <a:xfrm>
              <a:off x="10634448" y="38961"/>
              <a:ext cx="719351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15" name="Picture 2">
            <a:extLst>
              <a:ext uri="{FF2B5EF4-FFF2-40B4-BE49-F238E27FC236}">
                <a16:creationId xmlns:a16="http://schemas.microsoft.com/office/drawing/2014/main" id="{E5559F6D-DEC4-3E52-0A3C-DE150CAE3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6639" y="2635548"/>
            <a:ext cx="2002877" cy="2002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Freeform 11">
            <a:extLst>
              <a:ext uri="{FF2B5EF4-FFF2-40B4-BE49-F238E27FC236}">
                <a16:creationId xmlns:a16="http://schemas.microsoft.com/office/drawing/2014/main" id="{3D08785C-9DE8-9F4F-2E20-C55C0292D0A4}"/>
              </a:ext>
            </a:extLst>
          </p:cNvPr>
          <p:cNvSpPr>
            <a:spLocks/>
          </p:cNvSpPr>
          <p:nvPr/>
        </p:nvSpPr>
        <p:spPr bwMode="auto">
          <a:xfrm rot="615774">
            <a:off x="7758884" y="2816411"/>
            <a:ext cx="1787580" cy="1225179"/>
          </a:xfrm>
          <a:custGeom>
            <a:avLst/>
            <a:gdLst>
              <a:gd name="T0" fmla="*/ 2147483647 w 552"/>
              <a:gd name="T1" fmla="*/ 2147483647 h 409"/>
              <a:gd name="T2" fmla="*/ 2147483647 w 552"/>
              <a:gd name="T3" fmla="*/ 2147483647 h 409"/>
              <a:gd name="T4" fmla="*/ 2147483647 w 552"/>
              <a:gd name="T5" fmla="*/ 2147483647 h 409"/>
              <a:gd name="T6" fmla="*/ 2147483647 w 552"/>
              <a:gd name="T7" fmla="*/ 2147483647 h 409"/>
              <a:gd name="T8" fmla="*/ 2147483647 w 552"/>
              <a:gd name="T9" fmla="*/ 2147483647 h 409"/>
              <a:gd name="T10" fmla="*/ 2147483647 w 552"/>
              <a:gd name="T11" fmla="*/ 0 h 409"/>
              <a:gd name="T12" fmla="*/ 2147483647 w 552"/>
              <a:gd name="T13" fmla="*/ 2147483647 h 40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52"/>
              <a:gd name="T22" fmla="*/ 0 h 409"/>
              <a:gd name="T23" fmla="*/ 552 w 552"/>
              <a:gd name="T24" fmla="*/ 409 h 40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52" h="409">
                <a:moveTo>
                  <a:pt x="396" y="345"/>
                </a:moveTo>
                <a:cubicBezTo>
                  <a:pt x="396" y="377"/>
                  <a:pt x="396" y="409"/>
                  <a:pt x="396" y="409"/>
                </a:cubicBezTo>
                <a:cubicBezTo>
                  <a:pt x="396" y="409"/>
                  <a:pt x="474" y="350"/>
                  <a:pt x="552" y="291"/>
                </a:cubicBezTo>
                <a:cubicBezTo>
                  <a:pt x="552" y="291"/>
                  <a:pt x="474" y="220"/>
                  <a:pt x="397" y="150"/>
                </a:cubicBezTo>
                <a:cubicBezTo>
                  <a:pt x="397" y="150"/>
                  <a:pt x="396" y="183"/>
                  <a:pt x="396" y="217"/>
                </a:cubicBezTo>
                <a:cubicBezTo>
                  <a:pt x="89" y="194"/>
                  <a:pt x="75" y="0"/>
                  <a:pt x="75" y="0"/>
                </a:cubicBezTo>
                <a:cubicBezTo>
                  <a:pt x="75" y="0"/>
                  <a:pt x="0" y="297"/>
                  <a:pt x="396" y="345"/>
                </a:cubicBezTo>
                <a:close/>
              </a:path>
            </a:pathLst>
          </a:custGeom>
          <a:solidFill>
            <a:srgbClr val="2F5597"/>
          </a:solidFill>
          <a:ln w="9525" cap="flat" cmpd="sng">
            <a:noFill/>
            <a:prstDash val="solid"/>
            <a:round/>
            <a:headEnd/>
            <a:tailEnd/>
          </a:ln>
        </p:spPr>
        <p:txBody>
          <a:bodyPr lIns="63500" tIns="0" rIns="0" bIns="0"/>
          <a:lstStyle>
            <a:defPPr>
              <a:defRPr lang="en-US"/>
            </a:defPPr>
            <a:lvl1pPr marL="0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9412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18824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28237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37649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7061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56473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65886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75298" algn="l" defTabSz="1018824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009081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725712-40F4-DEA7-7980-ACB44DDFD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5568FD9-EAA0-7AAD-8212-7FCE899FA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29</a:t>
            </a:fld>
            <a:endParaRPr lang="it-IT"/>
          </a:p>
        </p:txBody>
      </p:sp>
      <p:pic>
        <p:nvPicPr>
          <p:cNvPr id="8" name="Immagine 7" descr="Immagine che contiene testo, schermata, Carattere, Elementi grafici&#10;&#10;Descrizione generata automaticamente">
            <a:extLst>
              <a:ext uri="{FF2B5EF4-FFF2-40B4-BE49-F238E27FC236}">
                <a16:creationId xmlns:a16="http://schemas.microsoft.com/office/drawing/2014/main" id="{3C50D27D-7864-D52E-38FE-11A87B57B2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814" y="1018094"/>
            <a:ext cx="5359833" cy="5359833"/>
          </a:xfrm>
          <a:prstGeom prst="rect">
            <a:avLst/>
          </a:prstGeom>
        </p:spPr>
      </p:pic>
      <p:sp>
        <p:nvSpPr>
          <p:cNvPr id="9" name="Titolo 4">
            <a:extLst>
              <a:ext uri="{FF2B5EF4-FFF2-40B4-BE49-F238E27FC236}">
                <a16:creationId xmlns:a16="http://schemas.microsoft.com/office/drawing/2014/main" id="{7875A1AF-7573-0423-8B8E-186E83214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376901"/>
            <a:ext cx="11306173" cy="860488"/>
          </a:xfrm>
        </p:spPr>
        <p:txBody>
          <a:bodyPr vert="horz" anchor="t">
            <a:noAutofit/>
          </a:bodyPr>
          <a:lstStyle/>
          <a:p>
            <a:r>
              <a:rPr lang="it-IT" sz="2800">
                <a:latin typeface="Georgia" panose="02040502050405020303" pitchFamily="18" charset="0"/>
                <a:cs typeface="Arial" panose="020B0604020202020204" pitchFamily="34" charset="0"/>
              </a:rPr>
              <a:t>Compila il questionario di gradimento del workshop:</a:t>
            </a:r>
          </a:p>
        </p:txBody>
      </p:sp>
    </p:spTree>
    <p:extLst>
      <p:ext uri="{BB962C8B-B14F-4D97-AF65-F5344CB8AC3E}">
        <p14:creationId xmlns:p14="http://schemas.microsoft.com/office/powerpoint/2010/main" val="1764323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1DA12AD5-D64E-6BE7-BBA7-0A59EFD2EE9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5489097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DA12AD5-D64E-6BE7-BBA7-0A59EFD2EE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66B00C6-2912-7C18-37A1-5E7E2444A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D2D92407-BFAC-862E-FE3A-A39797A8202F}"/>
              </a:ext>
            </a:extLst>
          </p:cNvPr>
          <p:cNvSpPr/>
          <p:nvPr/>
        </p:nvSpPr>
        <p:spPr>
          <a:xfrm>
            <a:off x="3887259" y="742075"/>
            <a:ext cx="1512210" cy="1501060"/>
          </a:xfrm>
          <a:prstGeom prst="rect">
            <a:avLst/>
          </a:prstGeom>
          <a:solidFill>
            <a:srgbClr val="4DBB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092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CC446708-8BF1-21BA-41B1-B90577241A56}"/>
              </a:ext>
            </a:extLst>
          </p:cNvPr>
          <p:cNvSpPr>
            <a:spLocks noChangeAspect="1"/>
          </p:cNvSpPr>
          <p:nvPr/>
        </p:nvSpPr>
        <p:spPr>
          <a:xfrm>
            <a:off x="4039658" y="894479"/>
            <a:ext cx="1216309" cy="1207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092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A0C67BF8-A9DC-18AD-93FD-9BAECEA30220}"/>
              </a:ext>
            </a:extLst>
          </p:cNvPr>
          <p:cNvSpPr txBox="1"/>
          <p:nvPr/>
        </p:nvSpPr>
        <p:spPr>
          <a:xfrm>
            <a:off x="4274280" y="821977"/>
            <a:ext cx="28772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1" i="1">
                <a:latin typeface="Arial" panose="020B0604020202020204" pitchFamily="34" charset="0"/>
                <a:cs typeface="Arial" panose="020B0604020202020204" pitchFamily="34" charset="0"/>
              </a:rPr>
              <a:t>Bresich Cristiano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E49E10D3-EF1B-04AC-3772-3199F54F2C8A}"/>
              </a:ext>
            </a:extLst>
          </p:cNvPr>
          <p:cNvSpPr/>
          <p:nvPr/>
        </p:nvSpPr>
        <p:spPr>
          <a:xfrm>
            <a:off x="7392352" y="742075"/>
            <a:ext cx="1512211" cy="1501060"/>
          </a:xfrm>
          <a:prstGeom prst="rect">
            <a:avLst/>
          </a:prstGeom>
          <a:solidFill>
            <a:srgbClr val="E950A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092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FE2AC8D2-09F7-0AD8-046F-C1BCB6936503}"/>
              </a:ext>
            </a:extLst>
          </p:cNvPr>
          <p:cNvSpPr>
            <a:spLocks noChangeAspect="1"/>
          </p:cNvSpPr>
          <p:nvPr/>
        </p:nvSpPr>
        <p:spPr>
          <a:xfrm>
            <a:off x="7562094" y="884954"/>
            <a:ext cx="1216309" cy="1207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092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9BFA6851-16D7-69B1-2798-8CF65A63AE43}"/>
              </a:ext>
            </a:extLst>
          </p:cNvPr>
          <p:cNvSpPr txBox="1"/>
          <p:nvPr/>
        </p:nvSpPr>
        <p:spPr>
          <a:xfrm>
            <a:off x="7787149" y="868958"/>
            <a:ext cx="38724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1" i="1">
                <a:latin typeface="Arial" panose="020B0604020202020204" pitchFamily="34" charset="0"/>
                <a:cs typeface="Arial" panose="020B0604020202020204" pitchFamily="34" charset="0"/>
              </a:rPr>
              <a:t>Gasperini </a:t>
            </a:r>
          </a:p>
          <a:p>
            <a:r>
              <a:rPr lang="it-IT" sz="4000" b="1" i="1">
                <a:latin typeface="Arial" panose="020B0604020202020204" pitchFamily="34" charset="0"/>
                <a:cs typeface="Arial" panose="020B0604020202020204" pitchFamily="34" charset="0"/>
              </a:rPr>
              <a:t>Cristina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2FB53923-9568-2359-265A-2B955EFC7F2E}"/>
              </a:ext>
            </a:extLst>
          </p:cNvPr>
          <p:cNvSpPr txBox="1"/>
          <p:nvPr/>
        </p:nvSpPr>
        <p:spPr>
          <a:xfrm>
            <a:off x="4274280" y="2435192"/>
            <a:ext cx="3249399" cy="67710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it-IT" sz="1900" b="1" i="1">
                <a:solidFill>
                  <a:srgbClr val="4DBBE8"/>
                </a:solidFill>
                <a:latin typeface="Arial"/>
                <a:cs typeface="Arial"/>
              </a:rPr>
              <a:t>Vendor Relationship e Sustainable Procurement</a:t>
            </a:r>
            <a:endParaRPr lang="it-IT" sz="1940" b="1" i="1">
              <a:solidFill>
                <a:srgbClr val="4DBBE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F2AF02F8-333E-6492-D32E-7ED16B9DC5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87" y="25023"/>
            <a:ext cx="3155272" cy="6858000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7B0E4483-EAA8-CF96-5C87-40AF75453F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785" y="194652"/>
            <a:ext cx="1598217" cy="622315"/>
          </a:xfrm>
          <a:prstGeom prst="rect">
            <a:avLst/>
          </a:prstGeom>
        </p:spPr>
      </p:pic>
      <p:sp>
        <p:nvSpPr>
          <p:cNvPr id="20" name="Connettore 6">
            <a:extLst>
              <a:ext uri="{FF2B5EF4-FFF2-40B4-BE49-F238E27FC236}">
                <a16:creationId xmlns:a16="http://schemas.microsoft.com/office/drawing/2014/main" id="{AAB97180-DB87-A281-86D7-7D43786E9A04}"/>
              </a:ext>
            </a:extLst>
          </p:cNvPr>
          <p:cNvSpPr/>
          <p:nvPr/>
        </p:nvSpPr>
        <p:spPr>
          <a:xfrm>
            <a:off x="3887258" y="3911223"/>
            <a:ext cx="1512210" cy="1501060"/>
          </a:xfrm>
          <a:prstGeom prst="rect">
            <a:avLst/>
          </a:prstGeom>
          <a:solidFill>
            <a:srgbClr val="4DC2A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092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BE0D3892-A285-66AE-0361-B9BCB787D2B8}"/>
              </a:ext>
            </a:extLst>
          </p:cNvPr>
          <p:cNvSpPr>
            <a:spLocks noChangeAspect="1"/>
          </p:cNvSpPr>
          <p:nvPr/>
        </p:nvSpPr>
        <p:spPr>
          <a:xfrm>
            <a:off x="4039658" y="4085802"/>
            <a:ext cx="1216309" cy="12073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092"/>
          </a:p>
        </p:txBody>
      </p:sp>
      <p:sp>
        <p:nvSpPr>
          <p:cNvPr id="21" name="CasellaDiTesto 7">
            <a:extLst>
              <a:ext uri="{FF2B5EF4-FFF2-40B4-BE49-F238E27FC236}">
                <a16:creationId xmlns:a16="http://schemas.microsoft.com/office/drawing/2014/main" id="{BAEB7468-25CF-43AA-557C-B4104D41F18C}"/>
              </a:ext>
            </a:extLst>
          </p:cNvPr>
          <p:cNvSpPr txBox="1"/>
          <p:nvPr/>
        </p:nvSpPr>
        <p:spPr>
          <a:xfrm>
            <a:off x="4485997" y="3991125"/>
            <a:ext cx="28772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b="1" i="1">
                <a:latin typeface="Arial" panose="020B0604020202020204" pitchFamily="34" charset="0"/>
                <a:cs typeface="Arial" panose="020B0604020202020204" pitchFamily="34" charset="0"/>
              </a:rPr>
              <a:t>Decadri</a:t>
            </a:r>
          </a:p>
          <a:p>
            <a:r>
              <a:rPr lang="it-IT" sz="4000" b="1" i="1">
                <a:latin typeface="Arial" panose="020B0604020202020204" pitchFamily="34" charset="0"/>
                <a:cs typeface="Arial" panose="020B0604020202020204" pitchFamily="34" charset="0"/>
              </a:rPr>
              <a:t>Stefano</a:t>
            </a:r>
          </a:p>
        </p:txBody>
      </p:sp>
      <p:sp>
        <p:nvSpPr>
          <p:cNvPr id="22" name="CasellaDiTesto 11">
            <a:extLst>
              <a:ext uri="{FF2B5EF4-FFF2-40B4-BE49-F238E27FC236}">
                <a16:creationId xmlns:a16="http://schemas.microsoft.com/office/drawing/2014/main" id="{EC8D5501-865D-080D-9F4E-9963DD215BA1}"/>
              </a:ext>
            </a:extLst>
          </p:cNvPr>
          <p:cNvSpPr txBox="1"/>
          <p:nvPr/>
        </p:nvSpPr>
        <p:spPr>
          <a:xfrm>
            <a:off x="4468241" y="5604340"/>
            <a:ext cx="3662055" cy="67710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it-IT" sz="1900" b="1" i="1">
                <a:solidFill>
                  <a:srgbClr val="0094A1"/>
                </a:solidFill>
                <a:latin typeface="Arial"/>
                <a:cs typeface="Arial"/>
              </a:rPr>
              <a:t>Sustainability Strategy  </a:t>
            </a:r>
          </a:p>
          <a:p>
            <a:r>
              <a:rPr lang="it-IT" sz="1900" b="1" i="1">
                <a:solidFill>
                  <a:srgbClr val="0094A1"/>
                </a:solidFill>
                <a:latin typeface="Arial"/>
                <a:cs typeface="Arial"/>
              </a:rPr>
              <a:t>PwC Strategy&amp;</a:t>
            </a:r>
            <a:endParaRPr lang="it-IT" sz="1940" b="1" i="1">
              <a:solidFill>
                <a:srgbClr val="0094A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egnaposto numero diapositiva 23">
            <a:extLst>
              <a:ext uri="{FF2B5EF4-FFF2-40B4-BE49-F238E27FC236}">
                <a16:creationId xmlns:a16="http://schemas.microsoft.com/office/drawing/2014/main" id="{9726FDD3-3B53-D864-807B-BBD161084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3</a:t>
            </a:fld>
            <a:endParaRPr lang="it-IT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7A8D1465-E430-2355-470C-6A6BA094A4CE}"/>
              </a:ext>
            </a:extLst>
          </p:cNvPr>
          <p:cNvSpPr txBox="1"/>
          <p:nvPr/>
        </p:nvSpPr>
        <p:spPr>
          <a:xfrm>
            <a:off x="7787148" y="2431450"/>
            <a:ext cx="4114799" cy="68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940" b="1" i="1">
                <a:solidFill>
                  <a:srgbClr val="E950A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Responsabile Audit e Monitoraggio Catena Fornitura</a:t>
            </a:r>
          </a:p>
        </p:txBody>
      </p:sp>
      <p:sp>
        <p:nvSpPr>
          <p:cNvPr id="5" name="Rettangolo 18">
            <a:extLst>
              <a:ext uri="{FF2B5EF4-FFF2-40B4-BE49-F238E27FC236}">
                <a16:creationId xmlns:a16="http://schemas.microsoft.com/office/drawing/2014/main" id="{F8BC1D88-C9A7-1DFE-DFA8-2E593B5876A5}"/>
              </a:ext>
            </a:extLst>
          </p:cNvPr>
          <p:cNvSpPr/>
          <p:nvPr/>
        </p:nvSpPr>
        <p:spPr>
          <a:xfrm>
            <a:off x="463242" y="4403992"/>
            <a:ext cx="3154356" cy="732744"/>
          </a:xfrm>
          <a:prstGeom prst="rect">
            <a:avLst/>
          </a:prstGeom>
          <a:solidFill>
            <a:srgbClr val="4DC2A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092"/>
          </a:p>
        </p:txBody>
      </p:sp>
      <p:sp>
        <p:nvSpPr>
          <p:cNvPr id="17" name="Titolo 1">
            <a:extLst>
              <a:ext uri="{FF2B5EF4-FFF2-40B4-BE49-F238E27FC236}">
                <a16:creationId xmlns:a16="http://schemas.microsoft.com/office/drawing/2014/main" id="{EE266A60-D6B5-1B3C-394D-D4717487E892}"/>
              </a:ext>
            </a:extLst>
          </p:cNvPr>
          <p:cNvSpPr txBox="1">
            <a:spLocks/>
          </p:cNvSpPr>
          <p:nvPr/>
        </p:nvSpPr>
        <p:spPr>
          <a:xfrm>
            <a:off x="472405" y="4237250"/>
            <a:ext cx="3312004" cy="10389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4000" b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Moderatore:</a:t>
            </a:r>
            <a:endParaRPr lang="it-IT" sz="4000" b="1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37EDA864-7292-B5B5-15A8-600C324FFB0D}"/>
              </a:ext>
            </a:extLst>
          </p:cNvPr>
          <p:cNvSpPr/>
          <p:nvPr/>
        </p:nvSpPr>
        <p:spPr>
          <a:xfrm>
            <a:off x="819150" y="1063115"/>
            <a:ext cx="2553516" cy="732744"/>
          </a:xfrm>
          <a:prstGeom prst="rect">
            <a:avLst/>
          </a:prstGeom>
          <a:solidFill>
            <a:srgbClr val="4DBBE8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092"/>
          </a:p>
        </p:txBody>
      </p:sp>
      <p:sp>
        <p:nvSpPr>
          <p:cNvPr id="15" name="Titolo 1">
            <a:extLst>
              <a:ext uri="{FF2B5EF4-FFF2-40B4-BE49-F238E27FC236}">
                <a16:creationId xmlns:a16="http://schemas.microsoft.com/office/drawing/2014/main" id="{CD01491A-5901-C0D0-7867-967749E6B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110" y="925825"/>
            <a:ext cx="3076856" cy="1038902"/>
          </a:xfrm>
        </p:spPr>
        <p:txBody>
          <a:bodyPr vert="horz">
            <a:noAutofit/>
          </a:bodyPr>
          <a:lstStyle/>
          <a:p>
            <a:pPr algn="ctr"/>
            <a:r>
              <a:rPr lang="it-IT" sz="4000" b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Relatori</a:t>
            </a:r>
            <a:r>
              <a:rPr lang="it-IT" sz="4000" b="1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0932738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think-cell data - do not delete" hidden="1">
            <a:extLst>
              <a:ext uri="{FF2B5EF4-FFF2-40B4-BE49-F238E27FC236}">
                <a16:creationId xmlns:a16="http://schemas.microsoft.com/office/drawing/2014/main" id="{2FC2CB90-837E-51C0-825D-FD9497052F3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1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FC2CB90-837E-51C0-825D-FD9497052F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 descr="A hard hat and tape measure and notebook on sand&#10;&#10;Description automatically generated">
            <a:extLst>
              <a:ext uri="{FF2B5EF4-FFF2-40B4-BE49-F238E27FC236}">
                <a16:creationId xmlns:a16="http://schemas.microsoft.com/office/drawing/2014/main" id="{1AD08546-A5FE-920F-3B2D-04200B3E49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39" b="16799"/>
          <a:stretch/>
        </p:blipFill>
        <p:spPr>
          <a:xfrm>
            <a:off x="0" y="10705"/>
            <a:ext cx="12191999" cy="4667704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5AD6BC86-EF34-D61D-53D8-0D15AAC0731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alphaModFix amt="73000"/>
          </a:blip>
          <a:srcRect r="12174"/>
          <a:stretch/>
        </p:blipFill>
        <p:spPr>
          <a:xfrm>
            <a:off x="0" y="4996"/>
            <a:ext cx="12192000" cy="6863164"/>
          </a:xfrm>
          <a:prstGeom prst="rect">
            <a:avLst/>
          </a:prstGeom>
        </p:spPr>
      </p:pic>
      <p:pic>
        <p:nvPicPr>
          <p:cNvPr id="3" name="Immagine 2" descr="Immagine che contiene Elementi grafici, grafica, Carattere, schermata&#10;&#10;Descrizione generata automaticamente">
            <a:extLst>
              <a:ext uri="{FF2B5EF4-FFF2-40B4-BE49-F238E27FC236}">
                <a16:creationId xmlns:a16="http://schemas.microsoft.com/office/drawing/2014/main" id="{F118B476-B107-CD19-3CF1-66603DD05DC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860" y="368300"/>
            <a:ext cx="2081957" cy="75929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083DEAAC-E1A6-F7F7-0CBD-BD9173DAA4E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14919" y="228499"/>
            <a:ext cx="1008330" cy="1085613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E391ED58-A5CE-B55C-7071-DDEEB630F83F}"/>
              </a:ext>
            </a:extLst>
          </p:cNvPr>
          <p:cNvSpPr txBox="1"/>
          <p:nvPr/>
        </p:nvSpPr>
        <p:spPr>
          <a:xfrm>
            <a:off x="375165" y="3856866"/>
            <a:ext cx="3708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1" i="0" u="none" strike="noStrike" kern="1200" cap="none" spc="0" normalizeH="0" baseline="0" noProof="0">
                <a:ln>
                  <a:noFill/>
                </a:ln>
                <a:solidFill>
                  <a:srgbClr val="0047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13 - 18 marzo 2024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AAC9F48B-D391-29A5-80CD-DCFF711A2D07}"/>
              </a:ext>
            </a:extLst>
          </p:cNvPr>
          <p:cNvSpPr txBox="1"/>
          <p:nvPr/>
        </p:nvSpPr>
        <p:spPr>
          <a:xfrm>
            <a:off x="375166" y="368300"/>
            <a:ext cx="5729329" cy="1855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5400" b="1">
                <a:solidFill>
                  <a:srgbClr val="0047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Cooperare in Sicurezza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80CDFEA-85F9-FD93-7B76-678218964186}"/>
              </a:ext>
            </a:extLst>
          </p:cNvPr>
          <p:cNvSpPr txBox="1"/>
          <p:nvPr/>
        </p:nvSpPr>
        <p:spPr>
          <a:xfrm>
            <a:off x="2415655" y="4631507"/>
            <a:ext cx="76008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800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Grazie per l’attenzione,</a:t>
            </a:r>
          </a:p>
          <a:p>
            <a:r>
              <a:rPr lang="it-IT" sz="4800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Vi aspettiamo a giugno!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400F248-A671-3C37-E585-F4B40F6EFC15}"/>
              </a:ext>
            </a:extLst>
          </p:cNvPr>
          <p:cNvSpPr txBox="1"/>
          <p:nvPr/>
        </p:nvSpPr>
        <p:spPr>
          <a:xfrm>
            <a:off x="375165" y="2709223"/>
            <a:ext cx="8845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>
                <a:solidFill>
                  <a:srgbClr val="00A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preposto: compiti e competenze richieste</a:t>
            </a:r>
          </a:p>
        </p:txBody>
      </p:sp>
    </p:spTree>
    <p:extLst>
      <p:ext uri="{BB962C8B-B14F-4D97-AF65-F5344CB8AC3E}">
        <p14:creationId xmlns:p14="http://schemas.microsoft.com/office/powerpoint/2010/main" val="15646765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FCA2393A-7A93-CC2E-3D07-21E915C65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F0B78C2-DFB4-AAB2-4F09-13A2DB40B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31</a:t>
            </a:fld>
            <a:endParaRPr 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1242627-593B-1118-D8AE-9017C27E977B}"/>
              </a:ext>
            </a:extLst>
          </p:cNvPr>
          <p:cNvSpPr txBox="1"/>
          <p:nvPr/>
        </p:nvSpPr>
        <p:spPr>
          <a:xfrm>
            <a:off x="3505200" y="1808480"/>
            <a:ext cx="60147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3800"/>
              <a:t>Backup</a:t>
            </a:r>
          </a:p>
        </p:txBody>
      </p:sp>
    </p:spTree>
    <p:extLst>
      <p:ext uri="{BB962C8B-B14F-4D97-AF65-F5344CB8AC3E}">
        <p14:creationId xmlns:p14="http://schemas.microsoft.com/office/powerpoint/2010/main" val="13728782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CD68BF8B-69A2-C50C-BDDF-8FC4824982D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606" imgH="608" progId="TCLayout.ActiveDocument.1">
                  <p:embed/>
                </p:oleObj>
              </mc:Choice>
              <mc:Fallback>
                <p:oleObj name="think-cell Slide" r:id="rId3" imgW="606" imgH="608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CD68BF8B-69A2-C50C-BDDF-8FC4824982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1AF041F-D079-A8B4-9C60-1322FAA3C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it-IT"/>
              <a:t>Link a forms e survey esistenti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9AE99C-D61E-1774-3700-63211F1227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/>
              <a:t>….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FC55DB-C46A-D09F-A7F1-6EB46B053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B8FDB-1B98-B1E6-AB55-679D19B23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32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30816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hink-cell data - do not delete" hidden="1">
            <a:extLst>
              <a:ext uri="{FF2B5EF4-FFF2-40B4-BE49-F238E27FC236}">
                <a16:creationId xmlns:a16="http://schemas.microsoft.com/office/drawing/2014/main" id="{0A29E1E7-023B-B7BD-A763-B71A4883C03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3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A29E1E7-023B-B7BD-A763-B71A4883C0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Oval 63">
            <a:extLst>
              <a:ext uri="{FF2B5EF4-FFF2-40B4-BE49-F238E27FC236}">
                <a16:creationId xmlns:a16="http://schemas.microsoft.com/office/drawing/2014/main" id="{A2CE0E5E-82FD-AF8B-BFA7-2CE907ACD891}"/>
              </a:ext>
            </a:extLst>
          </p:cNvPr>
          <p:cNvSpPr>
            <a:spLocks noChangeAspect="1"/>
          </p:cNvSpPr>
          <p:nvPr/>
        </p:nvSpPr>
        <p:spPr>
          <a:xfrm>
            <a:off x="10287600" y="1556366"/>
            <a:ext cx="1078478" cy="10784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it-IT"/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3D5077F2-1B5F-A3D5-3C4A-85D7B1BA4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778" y="376901"/>
            <a:ext cx="11576262" cy="860488"/>
          </a:xfrm>
        </p:spPr>
        <p:txBody>
          <a:bodyPr vert="horz" anchor="t">
            <a:noAutofit/>
          </a:bodyPr>
          <a:lstStyle/>
          <a:p>
            <a:r>
              <a:rPr lang="it-IT" sz="2800">
                <a:latin typeface="Georgia" panose="02040502050405020303" pitchFamily="18" charset="0"/>
                <a:cs typeface="Arial" panose="020B0604020202020204" pitchFamily="34" charset="0"/>
              </a:rPr>
              <a:t>Un datore di lavoro che implementa efficaci e ripetuti controlli interni di cantiere crea cultura e maggiore consapevolezza tra i propri operatori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66EC5FB-029C-56B1-3F5E-37F233A9D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B54EE51-2237-7EFA-FA49-890A3546A8EB}"/>
              </a:ext>
            </a:extLst>
          </p:cNvPr>
          <p:cNvSpPr/>
          <p:nvPr/>
        </p:nvSpPr>
        <p:spPr>
          <a:xfrm>
            <a:off x="1116" y="6173526"/>
            <a:ext cx="12204000" cy="144000"/>
          </a:xfrm>
          <a:prstGeom prst="rect">
            <a:avLst/>
          </a:prstGeom>
          <a:gradFill flip="none" rotWithShape="1">
            <a:gsLst>
              <a:gs pos="43000">
                <a:srgbClr val="00A886">
                  <a:alpha val="58000"/>
                </a:srgbClr>
              </a:gs>
              <a:gs pos="100000">
                <a:srgbClr val="009BDB">
                  <a:alpha val="58000"/>
                </a:srgbClr>
              </a:gs>
              <a:gs pos="25000">
                <a:srgbClr val="E1058D">
                  <a:alpha val="58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8912C56-1B36-AAC8-2B34-410DE28CCA20}"/>
              </a:ext>
            </a:extLst>
          </p:cNvPr>
          <p:cNvSpPr txBox="1">
            <a:spLocks/>
          </p:cNvSpPr>
          <p:nvPr/>
        </p:nvSpPr>
        <p:spPr>
          <a:xfrm>
            <a:off x="442913" y="1276212"/>
            <a:ext cx="11306173" cy="320177"/>
          </a:xfrm>
          <a:prstGeom prst="rect">
            <a:avLst/>
          </a:prstGeom>
        </p:spPr>
        <p:txBody>
          <a:bodyPr vert="horz" lIns="90000" tIns="0" rIns="0" bIns="0" rtlCol="0">
            <a:normAutofit/>
          </a:bodyPr>
          <a:lstStyle>
            <a:lvl1pPr marL="0" marR="0" indent="0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 lang="en-GB" sz="1800" b="1" kern="1200" noProof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02336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–"/>
              <a:tabLst/>
              <a:defRPr lang="en-GB" sz="16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3504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 lang="en-GB" sz="16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04672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–"/>
              <a:tabLst/>
              <a:defRPr lang="en-GB" sz="16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5840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 lang="en-GB" sz="1600" b="0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 lang="en-GB" sz="1600" b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08176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1600" b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9344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 lang="en-GB" sz="1600" b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10512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1600" b="0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9932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it-IT">
                <a:solidFill>
                  <a:srgbClr val="4DC2AB"/>
                </a:solidFill>
                <a:latin typeface="Arial"/>
              </a:rPr>
              <a:t>La centralità della cultura della sicurezza</a:t>
            </a:r>
            <a:endParaRPr kumimoji="0" lang="it-IT" sz="1800" b="1" i="0" u="none" strike="noStrike" kern="1200" cap="none" spc="0" normalizeH="0" baseline="0" noProof="0">
              <a:ln>
                <a:noFill/>
              </a:ln>
              <a:solidFill>
                <a:srgbClr val="4DC2AB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4C8BFC24-EDBE-ABF5-3A84-10ECAB4B6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33</a:t>
            </a:fld>
            <a:endParaRPr lang="it-IT"/>
          </a:p>
        </p:txBody>
      </p:sp>
      <p:pic>
        <p:nvPicPr>
          <p:cNvPr id="67" name="Immagine 12">
            <a:extLst>
              <a:ext uri="{FF2B5EF4-FFF2-40B4-BE49-F238E27FC236}">
                <a16:creationId xmlns:a16="http://schemas.microsoft.com/office/drawing/2014/main" id="{0D091E89-5FBF-11F8-3885-B895FEE3E9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2438" y="6371154"/>
            <a:ext cx="899687" cy="350321"/>
          </a:xfrm>
          <a:prstGeom prst="rect">
            <a:avLst/>
          </a:prstGeom>
        </p:spPr>
      </p:pic>
      <p:sp>
        <p:nvSpPr>
          <p:cNvPr id="40" name="Google Shape;1079;g2ca703920ce_1_31">
            <a:extLst>
              <a:ext uri="{FF2B5EF4-FFF2-40B4-BE49-F238E27FC236}">
                <a16:creationId xmlns:a16="http://schemas.microsoft.com/office/drawing/2014/main" id="{6CF21F69-01E4-841E-1C60-1A09C24E986A}"/>
              </a:ext>
            </a:extLst>
          </p:cNvPr>
          <p:cNvSpPr txBox="1"/>
          <p:nvPr/>
        </p:nvSpPr>
        <p:spPr>
          <a:xfrm>
            <a:off x="4043066" y="2331783"/>
            <a:ext cx="7323012" cy="35564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0" tIns="120000" rIns="0" bIns="120000" anchor="ctr" anchorCtr="0">
            <a:noAutofit/>
          </a:bodyPr>
          <a:lstStyle/>
          <a:p>
            <a:pPr marL="505878" marR="337449" indent="-285750" algn="just">
              <a:lnSpc>
                <a:spcPct val="115000"/>
              </a:lnSpc>
              <a:spcBef>
                <a:spcPts val="1600"/>
              </a:spcBef>
              <a:buClr>
                <a:schemeClr val="dk1"/>
              </a:buClr>
              <a:buSzPts val="1000"/>
              <a:buFont typeface="Wingdings" panose="05000000000000000000" pitchFamily="2" charset="2"/>
              <a:buChar char="§"/>
            </a:pPr>
            <a:r>
              <a:rPr lang="it-IT" sz="1600" b="1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 comprendere le cause </a:t>
            </a:r>
            <a:r>
              <a:rPr lang="it-IT" sz="160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degli eventi che portano alla diffusione di comportamenti non appropriati.</a:t>
            </a:r>
          </a:p>
          <a:p>
            <a:pPr marL="505878" marR="337449" indent="-285750" algn="just">
              <a:lnSpc>
                <a:spcPct val="115000"/>
              </a:lnSpc>
              <a:buClr>
                <a:schemeClr val="dk1"/>
              </a:buClr>
              <a:buSzPts val="1000"/>
              <a:buFont typeface="Wingdings" panose="05000000000000000000" pitchFamily="2" charset="2"/>
              <a:buChar char="§"/>
            </a:pPr>
            <a:r>
              <a:rPr lang="it-IT" sz="1600" b="1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 promuovere un'adeguata percezione del rischio</a:t>
            </a:r>
            <a:r>
              <a:rPr lang="it-IT" sz="160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, l'adozione di comportamenti sicuri, il coinvolgimento dei dipendenti nella promozione della sicurezza e l'identificazione di azioni di miglioramento della sicurezza.</a:t>
            </a:r>
          </a:p>
          <a:p>
            <a:pPr marL="505878" marR="337449" indent="-285750" algn="just">
              <a:lnSpc>
                <a:spcPct val="115000"/>
              </a:lnSpc>
              <a:buClr>
                <a:schemeClr val="dk1"/>
              </a:buClr>
              <a:buSzPts val="1000"/>
              <a:buFont typeface="Wingdings" panose="05000000000000000000" pitchFamily="2" charset="2"/>
              <a:buChar char="§"/>
            </a:pPr>
            <a:r>
              <a:rPr lang="it-IT" sz="1600" b="1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Per innescare un circolo virtuoso</a:t>
            </a:r>
            <a:r>
              <a:rPr lang="it-IT" sz="1600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che porti al miglioramento dei trend di sicurezza.</a:t>
            </a:r>
          </a:p>
          <a:p>
            <a:pPr marL="505878" marR="337449" indent="-285750" algn="just">
              <a:lnSpc>
                <a:spcPct val="115000"/>
              </a:lnSpc>
              <a:buClr>
                <a:schemeClr val="dk1"/>
              </a:buClr>
              <a:buSzPts val="1000"/>
              <a:buFont typeface="Wingdings" panose="05000000000000000000" pitchFamily="2" charset="2"/>
              <a:buChar char="§"/>
            </a:pPr>
            <a:r>
              <a:rPr lang="it-IT" sz="1600" b="1">
                <a:solidFill>
                  <a:schemeClr val="accent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Le persone formate e consapevoli su questi temi non hanno paura di fare domande e quindi di eliminare i propri dubbi. </a:t>
            </a:r>
          </a:p>
        </p:txBody>
      </p:sp>
      <p:sp>
        <p:nvSpPr>
          <p:cNvPr id="42" name="Google Shape;1082;g2ca703920ce_1_31">
            <a:extLst>
              <a:ext uri="{FF2B5EF4-FFF2-40B4-BE49-F238E27FC236}">
                <a16:creationId xmlns:a16="http://schemas.microsoft.com/office/drawing/2014/main" id="{F7E8149A-AFB7-B776-44C5-FC0E4603F395}"/>
              </a:ext>
            </a:extLst>
          </p:cNvPr>
          <p:cNvSpPr/>
          <p:nvPr/>
        </p:nvSpPr>
        <p:spPr>
          <a:xfrm>
            <a:off x="4043066" y="1721750"/>
            <a:ext cx="7323012" cy="441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it-IT" sz="1600" b="1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Perché focalizzarsi sulla Cultura della Sicurezza?</a:t>
            </a:r>
          </a:p>
        </p:txBody>
      </p:sp>
      <p:pic>
        <p:nvPicPr>
          <p:cNvPr id="2" name="Immagine 1" descr="Immagine che contiene Viso umano, schizzo, disegno, arte&#10;&#10;Descrizione generata automaticamente">
            <a:extLst>
              <a:ext uri="{FF2B5EF4-FFF2-40B4-BE49-F238E27FC236}">
                <a16:creationId xmlns:a16="http://schemas.microsoft.com/office/drawing/2014/main" id="{D9953D14-B1E6-A848-6B80-A662E142531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746134" y="2476306"/>
            <a:ext cx="2658765" cy="2658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258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hink-cell data - do not delete" hidden="1">
            <a:extLst>
              <a:ext uri="{FF2B5EF4-FFF2-40B4-BE49-F238E27FC236}">
                <a16:creationId xmlns:a16="http://schemas.microsoft.com/office/drawing/2014/main" id="{0A29E1E7-023B-B7BD-A763-B71A4883C038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5670466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606" imgH="608" progId="TCLayout.ActiveDocument.1">
                  <p:embed/>
                </p:oleObj>
              </mc:Choice>
              <mc:Fallback>
                <p:oleObj name="think-cell Slide" r:id="rId5" imgW="606" imgH="608" progId="TCLayout.ActiveDocument.1">
                  <p:embed/>
                  <p:pic>
                    <p:nvPicPr>
                      <p:cNvPr id="3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A29E1E7-023B-B7BD-A763-B71A4883C0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Oval 63">
            <a:extLst>
              <a:ext uri="{FF2B5EF4-FFF2-40B4-BE49-F238E27FC236}">
                <a16:creationId xmlns:a16="http://schemas.microsoft.com/office/drawing/2014/main" id="{A2CE0E5E-82FD-AF8B-BFA7-2CE907ACD891}"/>
              </a:ext>
            </a:extLst>
          </p:cNvPr>
          <p:cNvSpPr>
            <a:spLocks noChangeAspect="1"/>
          </p:cNvSpPr>
          <p:nvPr/>
        </p:nvSpPr>
        <p:spPr>
          <a:xfrm>
            <a:off x="10287600" y="1556366"/>
            <a:ext cx="1078478" cy="10784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it-IT"/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3D5077F2-1B5F-A3D5-3C4A-85D7B1BA4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376900"/>
            <a:ext cx="11539980" cy="1282227"/>
          </a:xfrm>
        </p:spPr>
        <p:txBody>
          <a:bodyPr vert="horz" anchor="t">
            <a:noAutofit/>
          </a:bodyPr>
          <a:lstStyle/>
          <a:p>
            <a:r>
              <a:rPr lang="it-IT" sz="2400">
                <a:latin typeface="Georgia" panose="02040502050405020303" pitchFamily="18" charset="0"/>
                <a:cs typeface="Arial" panose="020B0604020202020204" pitchFamily="34" charset="0"/>
              </a:rPr>
              <a:t>Rafforzare la cultura e la consapevolezza è fondamentale, perché durante i momenti di monitoraggio della Committente vengono ancora registrati alcuni </a:t>
            </a:r>
            <a:r>
              <a:rPr lang="it-IT" sz="2400" b="1">
                <a:solidFill>
                  <a:srgbClr val="7FD3C2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episodi molto gravi</a:t>
            </a:r>
            <a:r>
              <a:rPr lang="it-IT" sz="2400">
                <a:latin typeface="Georgia" panose="02040502050405020303" pitchFamily="18" charset="0"/>
                <a:cs typeface="Arial" panose="020B0604020202020204" pitchFamily="34" charset="0"/>
              </a:rPr>
              <a:t>, che possono rappresentare solo la punta dell'iceberg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66EC5FB-029C-56B1-3F5E-37F233A9D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4C8BFC24-EDBE-ABF5-3A84-10ECAB4B6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34</a:t>
            </a:fld>
            <a:endParaRPr lang="it-IT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B54EE51-2237-7EFA-FA49-890A3546A8EB}"/>
              </a:ext>
            </a:extLst>
          </p:cNvPr>
          <p:cNvSpPr/>
          <p:nvPr/>
        </p:nvSpPr>
        <p:spPr>
          <a:xfrm>
            <a:off x="1116" y="6173526"/>
            <a:ext cx="12204000" cy="144000"/>
          </a:xfrm>
          <a:prstGeom prst="rect">
            <a:avLst/>
          </a:prstGeom>
          <a:gradFill flip="none" rotWithShape="1">
            <a:gsLst>
              <a:gs pos="43000">
                <a:srgbClr val="00A886">
                  <a:alpha val="58000"/>
                </a:srgbClr>
              </a:gs>
              <a:gs pos="100000">
                <a:srgbClr val="009BDB">
                  <a:alpha val="58000"/>
                </a:srgbClr>
              </a:gs>
              <a:gs pos="25000">
                <a:srgbClr val="E1058D">
                  <a:alpha val="58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7" name="Immagine 12">
            <a:extLst>
              <a:ext uri="{FF2B5EF4-FFF2-40B4-BE49-F238E27FC236}">
                <a16:creationId xmlns:a16="http://schemas.microsoft.com/office/drawing/2014/main" id="{0D091E89-5FBF-11F8-3885-B895FEE3E9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2438" y="6371154"/>
            <a:ext cx="899687" cy="350321"/>
          </a:xfrm>
          <a:prstGeom prst="rect">
            <a:avLst/>
          </a:prstGeom>
        </p:spPr>
      </p:pic>
      <p:sp>
        <p:nvSpPr>
          <p:cNvPr id="20" name="CasellaDiTesto 15">
            <a:extLst>
              <a:ext uri="{FF2B5EF4-FFF2-40B4-BE49-F238E27FC236}">
                <a16:creationId xmlns:a16="http://schemas.microsoft.com/office/drawing/2014/main" id="{1BE28EDA-7801-EEF2-88B4-15A4C631911B}"/>
              </a:ext>
            </a:extLst>
          </p:cNvPr>
          <p:cNvSpPr txBox="1"/>
          <p:nvPr/>
        </p:nvSpPr>
        <p:spPr>
          <a:xfrm>
            <a:off x="2276589" y="4925541"/>
            <a:ext cx="2205872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it-IT" sz="1400" b="1">
                <a:latin typeface="Arial"/>
                <a:cs typeface="Arial"/>
              </a:rPr>
              <a:t>Mancato utilizzo dei DPI fondamentali prescritti</a:t>
            </a:r>
            <a:endParaRPr lang="it-IT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CasellaDiTesto 25">
            <a:extLst>
              <a:ext uri="{FF2B5EF4-FFF2-40B4-BE49-F238E27FC236}">
                <a16:creationId xmlns:a16="http://schemas.microsoft.com/office/drawing/2014/main" id="{6699E1D3-7DE3-BD65-C347-10BC35E3E73A}"/>
              </a:ext>
            </a:extLst>
          </p:cNvPr>
          <p:cNvSpPr txBox="1"/>
          <p:nvPr/>
        </p:nvSpPr>
        <p:spPr>
          <a:xfrm>
            <a:off x="7427580" y="4918890"/>
            <a:ext cx="277222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>
                <a:latin typeface="Arial" panose="020B0604020202020204" pitchFamily="34" charset="0"/>
                <a:cs typeface="Arial" panose="020B0604020202020204" pitchFamily="34" charset="0"/>
              </a:rPr>
              <a:t>Comportamenti pericolosi nelle pertinenze di mezzi in movimento</a:t>
            </a:r>
          </a:p>
        </p:txBody>
      </p:sp>
      <p:pic>
        <p:nvPicPr>
          <p:cNvPr id="22" name="Immagine 50" descr="Immagine che contiene terreno, aria aperta, Attrezzature per l'edilizia, suolo">
            <a:extLst>
              <a:ext uri="{FF2B5EF4-FFF2-40B4-BE49-F238E27FC236}">
                <a16:creationId xmlns:a16="http://schemas.microsoft.com/office/drawing/2014/main" id="{5B43803E-55C0-B662-C9C9-2D34D910D9B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1" t="653" r="157" b="17693"/>
          <a:stretch/>
        </p:blipFill>
        <p:spPr>
          <a:xfrm>
            <a:off x="6212291" y="2362526"/>
            <a:ext cx="4636452" cy="2317417"/>
          </a:xfrm>
          <a:prstGeom prst="rect">
            <a:avLst/>
          </a:prstGeom>
        </p:spPr>
      </p:pic>
      <p:sp>
        <p:nvSpPr>
          <p:cNvPr id="26" name="Ovale 25">
            <a:extLst>
              <a:ext uri="{FF2B5EF4-FFF2-40B4-BE49-F238E27FC236}">
                <a16:creationId xmlns:a16="http://schemas.microsoft.com/office/drawing/2014/main" id="{6C9B56B5-DB7F-1691-6A25-80A301C5D7AA}"/>
              </a:ext>
            </a:extLst>
          </p:cNvPr>
          <p:cNvSpPr/>
          <p:nvPr/>
        </p:nvSpPr>
        <p:spPr>
          <a:xfrm>
            <a:off x="1564849" y="2499128"/>
            <a:ext cx="216817" cy="506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B80D178-AEEE-C952-4C0F-F384936E1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pic>
        <p:nvPicPr>
          <p:cNvPr id="12" name="Immagine 11" descr="Immagine che contiene elmetto, Attrezzature di protezione individuale, Auricolari, interno">
            <a:extLst>
              <a:ext uri="{FF2B5EF4-FFF2-40B4-BE49-F238E27FC236}">
                <a16:creationId xmlns:a16="http://schemas.microsoft.com/office/drawing/2014/main" id="{E9596389-3AA1-6AB8-AFB5-EACC6A7170E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037" y="2175100"/>
            <a:ext cx="3798976" cy="2533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8335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hink-cell data - do not delete" hidden="1">
            <a:extLst>
              <a:ext uri="{FF2B5EF4-FFF2-40B4-BE49-F238E27FC236}">
                <a16:creationId xmlns:a16="http://schemas.microsoft.com/office/drawing/2014/main" id="{0A29E1E7-023B-B7BD-A763-B71A4883C03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3898729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3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A29E1E7-023B-B7BD-A763-B71A4883C0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Oval 63">
            <a:extLst>
              <a:ext uri="{FF2B5EF4-FFF2-40B4-BE49-F238E27FC236}">
                <a16:creationId xmlns:a16="http://schemas.microsoft.com/office/drawing/2014/main" id="{A2CE0E5E-82FD-AF8B-BFA7-2CE907ACD891}"/>
              </a:ext>
            </a:extLst>
          </p:cNvPr>
          <p:cNvSpPr>
            <a:spLocks noChangeAspect="1"/>
          </p:cNvSpPr>
          <p:nvPr/>
        </p:nvSpPr>
        <p:spPr>
          <a:xfrm>
            <a:off x="10287600" y="1556366"/>
            <a:ext cx="1078478" cy="10784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66EC5FB-029C-56B1-3F5E-37F233A9D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B54EE51-2237-7EFA-FA49-890A3546A8EB}"/>
              </a:ext>
            </a:extLst>
          </p:cNvPr>
          <p:cNvSpPr/>
          <p:nvPr/>
        </p:nvSpPr>
        <p:spPr>
          <a:xfrm>
            <a:off x="1116" y="6173526"/>
            <a:ext cx="12204000" cy="144000"/>
          </a:xfrm>
          <a:prstGeom prst="rect">
            <a:avLst/>
          </a:prstGeom>
          <a:gradFill flip="none" rotWithShape="1">
            <a:gsLst>
              <a:gs pos="43000">
                <a:srgbClr val="00A886">
                  <a:alpha val="58000"/>
                </a:srgbClr>
              </a:gs>
              <a:gs pos="100000">
                <a:srgbClr val="009BDB">
                  <a:alpha val="58000"/>
                </a:srgbClr>
              </a:gs>
              <a:gs pos="25000">
                <a:srgbClr val="E1058D">
                  <a:alpha val="58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4C8BFC24-EDBE-ABF5-3A84-10ECAB4B6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35</a:t>
            </a:fld>
            <a:endParaRPr lang="it-IT"/>
          </a:p>
        </p:txBody>
      </p:sp>
      <p:pic>
        <p:nvPicPr>
          <p:cNvPr id="67" name="Immagine 12">
            <a:extLst>
              <a:ext uri="{FF2B5EF4-FFF2-40B4-BE49-F238E27FC236}">
                <a16:creationId xmlns:a16="http://schemas.microsoft.com/office/drawing/2014/main" id="{0D091E89-5FBF-11F8-3885-B895FEE3E9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2438" y="6371154"/>
            <a:ext cx="899687" cy="350321"/>
          </a:xfrm>
          <a:prstGeom prst="rect">
            <a:avLst/>
          </a:prstGeom>
        </p:spPr>
      </p:pic>
      <p:sp>
        <p:nvSpPr>
          <p:cNvPr id="2" name="CasellaDiTesto 22">
            <a:extLst>
              <a:ext uri="{FF2B5EF4-FFF2-40B4-BE49-F238E27FC236}">
                <a16:creationId xmlns:a16="http://schemas.microsoft.com/office/drawing/2014/main" id="{E3A2A934-BEDB-0B1B-D2FD-9618184F6D35}"/>
              </a:ext>
            </a:extLst>
          </p:cNvPr>
          <p:cNvSpPr txBox="1"/>
          <p:nvPr/>
        </p:nvSpPr>
        <p:spPr>
          <a:xfrm>
            <a:off x="2499151" y="4773898"/>
            <a:ext cx="2789286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it-IT" sz="1400" b="1">
                <a:latin typeface="Arial"/>
                <a:cs typeface="Arial"/>
              </a:rPr>
              <a:t>Lavori in quota: mancata formazione degli operatori e/o assenza di tutti i DPI prescritti</a:t>
            </a:r>
            <a:endParaRPr lang="it-IT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asellaDiTesto 51">
            <a:extLst>
              <a:ext uri="{FF2B5EF4-FFF2-40B4-BE49-F238E27FC236}">
                <a16:creationId xmlns:a16="http://schemas.microsoft.com/office/drawing/2014/main" id="{A4501029-1EF0-EEA5-70AD-078BBBC03766}"/>
              </a:ext>
            </a:extLst>
          </p:cNvPr>
          <p:cNvSpPr txBox="1"/>
          <p:nvPr/>
        </p:nvSpPr>
        <p:spPr>
          <a:xfrm>
            <a:off x="7392709" y="4773898"/>
            <a:ext cx="2722251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it-IT" sz="1400" b="1">
                <a:latin typeface="Arial"/>
                <a:cs typeface="Arial"/>
              </a:rPr>
              <a:t>Scavi oltre 1,5 metri non perfettamente gestiti (installazione protezioni)</a:t>
            </a:r>
          </a:p>
        </p:txBody>
      </p:sp>
      <p:pic>
        <p:nvPicPr>
          <p:cNvPr id="12" name="Immagine 11" descr="Immagine che contiene persona, vestiti, calzature, uomo&#10;&#10;Descrizione generata automaticamente">
            <a:extLst>
              <a:ext uri="{FF2B5EF4-FFF2-40B4-BE49-F238E27FC236}">
                <a16:creationId xmlns:a16="http://schemas.microsoft.com/office/drawing/2014/main" id="{4B80C45F-8D60-6B0D-FB98-3D9CF4C3CD4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676" y="2333349"/>
            <a:ext cx="4191785" cy="2357879"/>
          </a:xfrm>
          <a:prstGeom prst="rect">
            <a:avLst/>
          </a:prstGeom>
        </p:spPr>
      </p:pic>
      <p:pic>
        <p:nvPicPr>
          <p:cNvPr id="15" name="Immagine 14" descr="Immagine che contiene trasporto, pala meccanica, aria aperta, Attrezzature per l'edilizia&#10;&#10;Descrizione generata automaticamente">
            <a:extLst>
              <a:ext uri="{FF2B5EF4-FFF2-40B4-BE49-F238E27FC236}">
                <a16:creationId xmlns:a16="http://schemas.microsoft.com/office/drawing/2014/main" id="{4DE0F989-0A33-EC63-BD10-DF4C19FB83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1333" y="1627998"/>
            <a:ext cx="2258534" cy="3063230"/>
          </a:xfrm>
          <a:prstGeom prst="rect">
            <a:avLst/>
          </a:prstGeom>
        </p:spPr>
      </p:pic>
      <p:sp>
        <p:nvSpPr>
          <p:cNvPr id="14" name="Titolo 4">
            <a:extLst>
              <a:ext uri="{FF2B5EF4-FFF2-40B4-BE49-F238E27FC236}">
                <a16:creationId xmlns:a16="http://schemas.microsoft.com/office/drawing/2014/main" id="{75C068F4-93FA-929E-462B-895373B3F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376900"/>
            <a:ext cx="11539980" cy="1282227"/>
          </a:xfrm>
        </p:spPr>
        <p:txBody>
          <a:bodyPr vert="horz" anchor="t">
            <a:noAutofit/>
          </a:bodyPr>
          <a:lstStyle/>
          <a:p>
            <a:r>
              <a:rPr lang="it-IT" sz="2400">
                <a:latin typeface="Georgia" panose="02040502050405020303" pitchFamily="18" charset="0"/>
                <a:cs typeface="Arial" panose="020B0604020202020204" pitchFamily="34" charset="0"/>
              </a:rPr>
              <a:t>Rafforzare la cultura e la consapevolezza è fondamentale, perché durante i momenti di monitoraggio della Committente vengono ancora registrati alcuni </a:t>
            </a:r>
            <a:r>
              <a:rPr lang="it-IT" sz="2400" b="1">
                <a:solidFill>
                  <a:srgbClr val="7FD3C2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episodi molto gravi</a:t>
            </a:r>
            <a:r>
              <a:rPr lang="it-IT" sz="2400">
                <a:latin typeface="Georgia" panose="02040502050405020303" pitchFamily="18" charset="0"/>
                <a:cs typeface="Arial" panose="020B0604020202020204" pitchFamily="34" charset="0"/>
              </a:rPr>
              <a:t>, che possono rappresentare solo la punta dell'iceberg</a:t>
            </a:r>
          </a:p>
        </p:txBody>
      </p:sp>
    </p:spTree>
    <p:extLst>
      <p:ext uri="{BB962C8B-B14F-4D97-AF65-F5344CB8AC3E}">
        <p14:creationId xmlns:p14="http://schemas.microsoft.com/office/powerpoint/2010/main" val="42189184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hink-cell data - do not delete" hidden="1">
            <a:extLst>
              <a:ext uri="{FF2B5EF4-FFF2-40B4-BE49-F238E27FC236}">
                <a16:creationId xmlns:a16="http://schemas.microsoft.com/office/drawing/2014/main" id="{0A29E1E7-023B-B7BD-A763-B71A4883C03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2794312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3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A29E1E7-023B-B7BD-A763-B71A4883C0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Oval 63">
            <a:extLst>
              <a:ext uri="{FF2B5EF4-FFF2-40B4-BE49-F238E27FC236}">
                <a16:creationId xmlns:a16="http://schemas.microsoft.com/office/drawing/2014/main" id="{A2CE0E5E-82FD-AF8B-BFA7-2CE907ACD891}"/>
              </a:ext>
            </a:extLst>
          </p:cNvPr>
          <p:cNvSpPr>
            <a:spLocks noChangeAspect="1"/>
          </p:cNvSpPr>
          <p:nvPr/>
        </p:nvSpPr>
        <p:spPr>
          <a:xfrm>
            <a:off x="10287600" y="1556366"/>
            <a:ext cx="1078478" cy="10784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66EC5FB-029C-56B1-3F5E-37F233A9D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B54EE51-2237-7EFA-FA49-890A3546A8EB}"/>
              </a:ext>
            </a:extLst>
          </p:cNvPr>
          <p:cNvSpPr/>
          <p:nvPr/>
        </p:nvSpPr>
        <p:spPr>
          <a:xfrm>
            <a:off x="1116" y="6173526"/>
            <a:ext cx="12204000" cy="144000"/>
          </a:xfrm>
          <a:prstGeom prst="rect">
            <a:avLst/>
          </a:prstGeom>
          <a:gradFill flip="none" rotWithShape="1">
            <a:gsLst>
              <a:gs pos="43000">
                <a:srgbClr val="00A886">
                  <a:alpha val="58000"/>
                </a:srgbClr>
              </a:gs>
              <a:gs pos="100000">
                <a:srgbClr val="009BDB">
                  <a:alpha val="58000"/>
                </a:srgbClr>
              </a:gs>
              <a:gs pos="25000">
                <a:srgbClr val="E1058D">
                  <a:alpha val="58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4C8BFC24-EDBE-ABF5-3A84-10ECAB4B6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36</a:t>
            </a:fld>
            <a:endParaRPr lang="it-IT"/>
          </a:p>
        </p:txBody>
      </p:sp>
      <p:pic>
        <p:nvPicPr>
          <p:cNvPr id="67" name="Immagine 12">
            <a:extLst>
              <a:ext uri="{FF2B5EF4-FFF2-40B4-BE49-F238E27FC236}">
                <a16:creationId xmlns:a16="http://schemas.microsoft.com/office/drawing/2014/main" id="{0D091E89-5FBF-11F8-3885-B895FEE3E9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2438" y="6371154"/>
            <a:ext cx="899687" cy="350321"/>
          </a:xfrm>
          <a:prstGeom prst="rect">
            <a:avLst/>
          </a:prstGeom>
        </p:spPr>
      </p:pic>
      <p:sp>
        <p:nvSpPr>
          <p:cNvPr id="7" name="CasellaDiTesto 48">
            <a:extLst>
              <a:ext uri="{FF2B5EF4-FFF2-40B4-BE49-F238E27FC236}">
                <a16:creationId xmlns:a16="http://schemas.microsoft.com/office/drawing/2014/main" id="{0C80D371-498F-9122-C104-3B7184C39BA3}"/>
              </a:ext>
            </a:extLst>
          </p:cNvPr>
          <p:cNvSpPr txBox="1"/>
          <p:nvPr/>
        </p:nvSpPr>
        <p:spPr>
          <a:xfrm>
            <a:off x="2167854" y="4769764"/>
            <a:ext cx="275158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it-IT" sz="1400" b="1">
                <a:latin typeface="Arial"/>
                <a:cs typeface="Arial"/>
              </a:rPr>
              <a:t>Assenza/conformità  dispositivi di sicurezza quali: cassette primo soccorso ed estintori</a:t>
            </a:r>
          </a:p>
        </p:txBody>
      </p:sp>
      <p:sp>
        <p:nvSpPr>
          <p:cNvPr id="8" name="CasellaDiTesto 56">
            <a:extLst>
              <a:ext uri="{FF2B5EF4-FFF2-40B4-BE49-F238E27FC236}">
                <a16:creationId xmlns:a16="http://schemas.microsoft.com/office/drawing/2014/main" id="{9B5C6036-5741-6E18-757B-BD904C01C02F}"/>
              </a:ext>
            </a:extLst>
          </p:cNvPr>
          <p:cNvSpPr txBox="1"/>
          <p:nvPr/>
        </p:nvSpPr>
        <p:spPr>
          <a:xfrm>
            <a:off x="7392710" y="4786054"/>
            <a:ext cx="3108750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it-IT" sz="1400" b="1">
                <a:latin typeface="Arial"/>
                <a:cs typeface="Arial"/>
              </a:rPr>
              <a:t>Il ruolo ed i comportamenti del moviere: formazione e utilizzo dei DPI necessari</a:t>
            </a:r>
            <a:endParaRPr lang="it-IT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magine 10" descr="Immagine che contiene aria aperta, Veicolo terrestre, cielo, persona&#10;&#10;Descrizione generata automaticamente">
            <a:extLst>
              <a:ext uri="{FF2B5EF4-FFF2-40B4-BE49-F238E27FC236}">
                <a16:creationId xmlns:a16="http://schemas.microsoft.com/office/drawing/2014/main" id="{ABFB8D6F-A73D-4049-EF97-56454D599EB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461" y="2256782"/>
            <a:ext cx="4714347" cy="2357174"/>
          </a:xfrm>
          <a:prstGeom prst="rect">
            <a:avLst/>
          </a:prstGeom>
        </p:spPr>
      </p:pic>
      <p:pic>
        <p:nvPicPr>
          <p:cNvPr id="14" name="Immagine 13" descr="Immagine che contiene vestiti, Viso umano, persona, terreno&#10;&#10;Descrizione generata automaticamente">
            <a:extLst>
              <a:ext uri="{FF2B5EF4-FFF2-40B4-BE49-F238E27FC236}">
                <a16:creationId xmlns:a16="http://schemas.microsoft.com/office/drawing/2014/main" id="{24B70BAA-DA31-9371-BD45-6F9A60D1E2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599" y="2130456"/>
            <a:ext cx="3810093" cy="2540062"/>
          </a:xfrm>
          <a:prstGeom prst="rect">
            <a:avLst/>
          </a:prstGeom>
        </p:spPr>
      </p:pic>
      <p:sp>
        <p:nvSpPr>
          <p:cNvPr id="9" name="Titolo 4">
            <a:extLst>
              <a:ext uri="{FF2B5EF4-FFF2-40B4-BE49-F238E27FC236}">
                <a16:creationId xmlns:a16="http://schemas.microsoft.com/office/drawing/2014/main" id="{A6DB2649-A123-6ABD-0570-7EEBB74E4F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376900"/>
            <a:ext cx="11539980" cy="1282227"/>
          </a:xfrm>
        </p:spPr>
        <p:txBody>
          <a:bodyPr vert="horz" anchor="t">
            <a:noAutofit/>
          </a:bodyPr>
          <a:lstStyle/>
          <a:p>
            <a:r>
              <a:rPr lang="it-IT" sz="2400">
                <a:latin typeface="Georgia" panose="02040502050405020303" pitchFamily="18" charset="0"/>
                <a:cs typeface="Arial" panose="020B0604020202020204" pitchFamily="34" charset="0"/>
              </a:rPr>
              <a:t>Rafforzare la cultura e la consapevolezza è fondamentale, perché durante i momenti di monitoraggio della Committente vengono ancora registrati alcuni </a:t>
            </a:r>
            <a:r>
              <a:rPr lang="it-IT" sz="2400" b="1">
                <a:solidFill>
                  <a:srgbClr val="7FD3C2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episodi molto gravi</a:t>
            </a:r>
            <a:r>
              <a:rPr lang="it-IT" sz="2400">
                <a:latin typeface="Georgia" panose="02040502050405020303" pitchFamily="18" charset="0"/>
                <a:cs typeface="Arial" panose="020B0604020202020204" pitchFamily="34" charset="0"/>
              </a:rPr>
              <a:t>, che possono rappresentare solo la punta dell'iceberg</a:t>
            </a:r>
          </a:p>
        </p:txBody>
      </p:sp>
    </p:spTree>
    <p:extLst>
      <p:ext uri="{BB962C8B-B14F-4D97-AF65-F5344CB8AC3E}">
        <p14:creationId xmlns:p14="http://schemas.microsoft.com/office/powerpoint/2010/main" val="122501166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hink-cell data - do not delete" hidden="1">
            <a:extLst>
              <a:ext uri="{FF2B5EF4-FFF2-40B4-BE49-F238E27FC236}">
                <a16:creationId xmlns:a16="http://schemas.microsoft.com/office/drawing/2014/main" id="{0A29E1E7-023B-B7BD-A763-B71A4883C03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0980704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3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A29E1E7-023B-B7BD-A763-B71A4883C0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Oval 63">
            <a:extLst>
              <a:ext uri="{FF2B5EF4-FFF2-40B4-BE49-F238E27FC236}">
                <a16:creationId xmlns:a16="http://schemas.microsoft.com/office/drawing/2014/main" id="{A2CE0E5E-82FD-AF8B-BFA7-2CE907ACD891}"/>
              </a:ext>
            </a:extLst>
          </p:cNvPr>
          <p:cNvSpPr>
            <a:spLocks noChangeAspect="1"/>
          </p:cNvSpPr>
          <p:nvPr/>
        </p:nvSpPr>
        <p:spPr>
          <a:xfrm>
            <a:off x="10287600" y="1556366"/>
            <a:ext cx="1078478" cy="10784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66EC5FB-029C-56B1-3F5E-37F233A9D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B54EE51-2237-7EFA-FA49-890A3546A8EB}"/>
              </a:ext>
            </a:extLst>
          </p:cNvPr>
          <p:cNvSpPr/>
          <p:nvPr/>
        </p:nvSpPr>
        <p:spPr>
          <a:xfrm>
            <a:off x="1116" y="6173526"/>
            <a:ext cx="12204000" cy="144000"/>
          </a:xfrm>
          <a:prstGeom prst="rect">
            <a:avLst/>
          </a:prstGeom>
          <a:gradFill flip="none" rotWithShape="1">
            <a:gsLst>
              <a:gs pos="43000">
                <a:srgbClr val="00A886">
                  <a:alpha val="58000"/>
                </a:srgbClr>
              </a:gs>
              <a:gs pos="100000">
                <a:srgbClr val="009BDB">
                  <a:alpha val="58000"/>
                </a:srgbClr>
              </a:gs>
              <a:gs pos="25000">
                <a:srgbClr val="E1058D">
                  <a:alpha val="58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4C8BFC24-EDBE-ABF5-3A84-10ECAB4B6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37</a:t>
            </a:fld>
            <a:endParaRPr lang="it-IT"/>
          </a:p>
        </p:txBody>
      </p:sp>
      <p:pic>
        <p:nvPicPr>
          <p:cNvPr id="67" name="Immagine 12">
            <a:extLst>
              <a:ext uri="{FF2B5EF4-FFF2-40B4-BE49-F238E27FC236}">
                <a16:creationId xmlns:a16="http://schemas.microsoft.com/office/drawing/2014/main" id="{0D091E89-5FBF-11F8-3885-B895FEE3E9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2438" y="6371154"/>
            <a:ext cx="899687" cy="350321"/>
          </a:xfrm>
          <a:prstGeom prst="rect">
            <a:avLst/>
          </a:prstGeom>
        </p:spPr>
      </p:pic>
      <p:sp>
        <p:nvSpPr>
          <p:cNvPr id="2" name="CasellaDiTesto 8">
            <a:extLst>
              <a:ext uri="{FF2B5EF4-FFF2-40B4-BE49-F238E27FC236}">
                <a16:creationId xmlns:a16="http://schemas.microsoft.com/office/drawing/2014/main" id="{169536B9-5447-DB4E-F7DD-5A0F54E8EFA7}"/>
              </a:ext>
            </a:extLst>
          </p:cNvPr>
          <p:cNvSpPr txBox="1"/>
          <p:nvPr/>
        </p:nvSpPr>
        <p:spPr>
          <a:xfrm>
            <a:off x="1643446" y="4780772"/>
            <a:ext cx="3748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>
                <a:latin typeface="Arial" panose="020B0604020202020204" pitchFamily="34" charset="0"/>
                <a:cs typeface="Arial" panose="020B0604020202020204" pitchFamily="34" charset="0"/>
              </a:rPr>
              <a:t>Manomissione macchine ed attrezzature </a:t>
            </a:r>
          </a:p>
          <a:p>
            <a:pPr algn="ctr"/>
            <a:r>
              <a:rPr lang="it-IT" sz="1400" b="1">
                <a:latin typeface="Arial" panose="020B0604020202020204" pitchFamily="34" charset="0"/>
                <a:cs typeface="Arial" panose="020B0604020202020204" pitchFamily="34" charset="0"/>
              </a:rPr>
              <a:t>(eliminazione delle sicurezze)</a:t>
            </a:r>
          </a:p>
        </p:txBody>
      </p:sp>
      <p:sp>
        <p:nvSpPr>
          <p:cNvPr id="7" name="CasellaDiTesto 10">
            <a:extLst>
              <a:ext uri="{FF2B5EF4-FFF2-40B4-BE49-F238E27FC236}">
                <a16:creationId xmlns:a16="http://schemas.microsoft.com/office/drawing/2014/main" id="{5A21538D-6597-F357-04DC-F038414717BC}"/>
              </a:ext>
            </a:extLst>
          </p:cNvPr>
          <p:cNvSpPr txBox="1"/>
          <p:nvPr/>
        </p:nvSpPr>
        <p:spPr>
          <a:xfrm>
            <a:off x="7096813" y="4776071"/>
            <a:ext cx="279766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>
                <a:latin typeface="Arial" panose="020B0604020202020204" pitchFamily="34" charset="0"/>
                <a:cs typeface="Arial" panose="020B0604020202020204" pitchFamily="34" charset="0"/>
              </a:rPr>
              <a:t>Segnaletica assente/insufficiente/non esposta correttamente</a:t>
            </a:r>
          </a:p>
        </p:txBody>
      </p:sp>
      <p:pic>
        <p:nvPicPr>
          <p:cNvPr id="11" name="Immagine 10" descr="Immagine che contiene persona, Ricambio auto, automobile, aria aperta&#10;&#10;Descrizione generata automaticamente">
            <a:extLst>
              <a:ext uri="{FF2B5EF4-FFF2-40B4-BE49-F238E27FC236}">
                <a16:creationId xmlns:a16="http://schemas.microsoft.com/office/drawing/2014/main" id="{466AC858-71D2-7B54-0BCD-14D32659C3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1643446" y="2274717"/>
            <a:ext cx="4033057" cy="2419834"/>
          </a:xfrm>
          <a:prstGeom prst="rect">
            <a:avLst/>
          </a:prstGeom>
        </p:spPr>
      </p:pic>
      <p:pic>
        <p:nvPicPr>
          <p:cNvPr id="18" name="Immagine 17" descr="Immagine che contiene aria aperta, Segnale stradale, cielo, segnaletica&#10;&#10;Descrizione generata automaticamente">
            <a:extLst>
              <a:ext uri="{FF2B5EF4-FFF2-40B4-BE49-F238E27FC236}">
                <a16:creationId xmlns:a16="http://schemas.microsoft.com/office/drawing/2014/main" id="{71704B3A-A4A5-EEEC-6E6E-9A80EC8B5D6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7392710" y="1753388"/>
            <a:ext cx="2205872" cy="2941163"/>
          </a:xfrm>
          <a:prstGeom prst="rect">
            <a:avLst/>
          </a:prstGeom>
        </p:spPr>
      </p:pic>
      <p:sp>
        <p:nvSpPr>
          <p:cNvPr id="9" name="Titolo 4">
            <a:extLst>
              <a:ext uri="{FF2B5EF4-FFF2-40B4-BE49-F238E27FC236}">
                <a16:creationId xmlns:a16="http://schemas.microsoft.com/office/drawing/2014/main" id="{DC44A1FB-3530-710D-FB61-8200C2D06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376900"/>
            <a:ext cx="11539980" cy="1282227"/>
          </a:xfrm>
        </p:spPr>
        <p:txBody>
          <a:bodyPr vert="horz" anchor="t">
            <a:noAutofit/>
          </a:bodyPr>
          <a:lstStyle/>
          <a:p>
            <a:r>
              <a:rPr lang="it-IT" sz="2400">
                <a:latin typeface="Georgia" panose="02040502050405020303" pitchFamily="18" charset="0"/>
                <a:cs typeface="Arial" panose="020B0604020202020204" pitchFamily="34" charset="0"/>
              </a:rPr>
              <a:t>Rafforzare la cultura e la consapevolezza è fondamentale, perché durante i momenti di monitoraggio della Committente vengono ancora registrati alcuni </a:t>
            </a:r>
            <a:r>
              <a:rPr lang="it-IT" sz="2400" b="1">
                <a:solidFill>
                  <a:srgbClr val="7FD3C2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episodi molto gravi</a:t>
            </a:r>
            <a:r>
              <a:rPr lang="it-IT" sz="2400">
                <a:latin typeface="Georgia" panose="02040502050405020303" pitchFamily="18" charset="0"/>
                <a:cs typeface="Arial" panose="020B0604020202020204" pitchFamily="34" charset="0"/>
              </a:rPr>
              <a:t>, che possono rappresentare solo la punta dell'iceberg</a:t>
            </a:r>
          </a:p>
        </p:txBody>
      </p:sp>
    </p:spTree>
    <p:extLst>
      <p:ext uri="{BB962C8B-B14F-4D97-AF65-F5344CB8AC3E}">
        <p14:creationId xmlns:p14="http://schemas.microsoft.com/office/powerpoint/2010/main" val="6625473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hink-cell data - do not delete" hidden="1">
            <a:extLst>
              <a:ext uri="{FF2B5EF4-FFF2-40B4-BE49-F238E27FC236}">
                <a16:creationId xmlns:a16="http://schemas.microsoft.com/office/drawing/2014/main" id="{0A29E1E7-023B-B7BD-A763-B71A4883C03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0195296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3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A29E1E7-023B-B7BD-A763-B71A4883C0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Oval 63">
            <a:extLst>
              <a:ext uri="{FF2B5EF4-FFF2-40B4-BE49-F238E27FC236}">
                <a16:creationId xmlns:a16="http://schemas.microsoft.com/office/drawing/2014/main" id="{A2CE0E5E-82FD-AF8B-BFA7-2CE907ACD891}"/>
              </a:ext>
            </a:extLst>
          </p:cNvPr>
          <p:cNvSpPr>
            <a:spLocks noChangeAspect="1"/>
          </p:cNvSpPr>
          <p:nvPr/>
        </p:nvSpPr>
        <p:spPr>
          <a:xfrm>
            <a:off x="8707116" y="1556366"/>
            <a:ext cx="1078478" cy="10784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66EC5FB-029C-56B1-3F5E-37F233A9D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B54EE51-2237-7EFA-FA49-890A3546A8EB}"/>
              </a:ext>
            </a:extLst>
          </p:cNvPr>
          <p:cNvSpPr/>
          <p:nvPr/>
        </p:nvSpPr>
        <p:spPr>
          <a:xfrm>
            <a:off x="1116" y="6173526"/>
            <a:ext cx="12204000" cy="144000"/>
          </a:xfrm>
          <a:prstGeom prst="rect">
            <a:avLst/>
          </a:prstGeom>
          <a:gradFill flip="none" rotWithShape="1">
            <a:gsLst>
              <a:gs pos="43000">
                <a:srgbClr val="00A886">
                  <a:alpha val="58000"/>
                </a:srgbClr>
              </a:gs>
              <a:gs pos="100000">
                <a:srgbClr val="009BDB">
                  <a:alpha val="58000"/>
                </a:srgbClr>
              </a:gs>
              <a:gs pos="25000">
                <a:srgbClr val="E1058D">
                  <a:alpha val="58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4C8BFC24-EDBE-ABF5-3A84-10ECAB4B6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38</a:t>
            </a:fld>
            <a:endParaRPr lang="it-IT"/>
          </a:p>
        </p:txBody>
      </p:sp>
      <p:pic>
        <p:nvPicPr>
          <p:cNvPr id="67" name="Immagine 12">
            <a:extLst>
              <a:ext uri="{FF2B5EF4-FFF2-40B4-BE49-F238E27FC236}">
                <a16:creationId xmlns:a16="http://schemas.microsoft.com/office/drawing/2014/main" id="{0D091E89-5FBF-11F8-3885-B895FEE3E9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2438" y="6371154"/>
            <a:ext cx="899687" cy="350321"/>
          </a:xfrm>
          <a:prstGeom prst="rect">
            <a:avLst/>
          </a:prstGeom>
        </p:spPr>
      </p:pic>
      <p:sp>
        <p:nvSpPr>
          <p:cNvPr id="6" name="CasellaDiTesto 9">
            <a:extLst>
              <a:ext uri="{FF2B5EF4-FFF2-40B4-BE49-F238E27FC236}">
                <a16:creationId xmlns:a16="http://schemas.microsoft.com/office/drawing/2014/main" id="{70C146F1-44FC-8C04-1A16-F4253F3A7A8C}"/>
              </a:ext>
            </a:extLst>
          </p:cNvPr>
          <p:cNvSpPr txBox="1"/>
          <p:nvPr/>
        </p:nvSpPr>
        <p:spPr>
          <a:xfrm>
            <a:off x="1816054" y="5204813"/>
            <a:ext cx="42799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>
                <a:latin typeface="Arial" panose="020B0604020202020204" pitchFamily="34" charset="0"/>
                <a:cs typeface="Arial" panose="020B0604020202020204" pitchFamily="34" charset="0"/>
              </a:rPr>
              <a:t>Persone non autorizzate all’interno dell’area di lavoro </a:t>
            </a:r>
          </a:p>
        </p:txBody>
      </p:sp>
      <p:sp>
        <p:nvSpPr>
          <p:cNvPr id="8" name="CasellaDiTesto 11">
            <a:extLst>
              <a:ext uri="{FF2B5EF4-FFF2-40B4-BE49-F238E27FC236}">
                <a16:creationId xmlns:a16="http://schemas.microsoft.com/office/drawing/2014/main" id="{28CB5260-6C5F-7AF7-7B62-F8FF0767C3D6}"/>
              </a:ext>
            </a:extLst>
          </p:cNvPr>
          <p:cNvSpPr txBox="1"/>
          <p:nvPr/>
        </p:nvSpPr>
        <p:spPr>
          <a:xfrm>
            <a:off x="7351563" y="5201736"/>
            <a:ext cx="2837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>
                <a:latin typeface="Arial" panose="020B0604020202020204" pitchFamily="34" charset="0"/>
                <a:cs typeface="Arial" panose="020B0604020202020204" pitchFamily="34" charset="0"/>
              </a:rPr>
              <a:t>Insufficiente conoscenza dei contenuti del PMS/POS</a:t>
            </a:r>
          </a:p>
        </p:txBody>
      </p: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3775BFB3-EDFA-0751-D728-9B6B9C303A31}"/>
              </a:ext>
            </a:extLst>
          </p:cNvPr>
          <p:cNvGrpSpPr>
            <a:grpSpLocks noChangeAspect="1"/>
          </p:cNvGrpSpPr>
          <p:nvPr/>
        </p:nvGrpSpPr>
        <p:grpSpPr>
          <a:xfrm>
            <a:off x="7060957" y="1543541"/>
            <a:ext cx="3314989" cy="4014143"/>
            <a:chOff x="7280284" y="1967723"/>
            <a:chExt cx="3161338" cy="3828086"/>
          </a:xfrm>
        </p:grpSpPr>
        <p:pic>
          <p:nvPicPr>
            <p:cNvPr id="27" name="Immagine 26" descr="Immagine che contiene Viso umano, schizzo, disegno, arte&#10;&#10;Descrizione generata automaticamente">
              <a:extLst>
                <a:ext uri="{FF2B5EF4-FFF2-40B4-BE49-F238E27FC236}">
                  <a16:creationId xmlns:a16="http://schemas.microsoft.com/office/drawing/2014/main" id="{3AB99245-093D-39F4-45A3-3F0F61454CC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8"/>
                </a:ext>
              </a:extLst>
            </a:blip>
            <a:stretch>
              <a:fillRect/>
            </a:stretch>
          </p:blipFill>
          <p:spPr>
            <a:xfrm>
              <a:off x="7695557" y="1967723"/>
              <a:ext cx="2132575" cy="2132575"/>
            </a:xfrm>
            <a:prstGeom prst="rect">
              <a:avLst/>
            </a:prstGeom>
          </p:spPr>
        </p:pic>
        <p:grpSp>
          <p:nvGrpSpPr>
            <p:cNvPr id="20" name="Group 15">
              <a:extLst>
                <a:ext uri="{FF2B5EF4-FFF2-40B4-BE49-F238E27FC236}">
                  <a16:creationId xmlns:a16="http://schemas.microsoft.com/office/drawing/2014/main" id="{97BC0908-D659-44E5-6C69-42E86DA2967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280284" y="3440786"/>
              <a:ext cx="1541796" cy="1834044"/>
              <a:chOff x="6491928" y="2689741"/>
              <a:chExt cx="682720" cy="812130"/>
            </a:xfrm>
          </p:grpSpPr>
          <p:pic>
            <p:nvPicPr>
              <p:cNvPr id="21" name="Immagine 2">
                <a:extLst>
                  <a:ext uri="{FF2B5EF4-FFF2-40B4-BE49-F238E27FC236}">
                    <a16:creationId xmlns:a16="http://schemas.microsoft.com/office/drawing/2014/main" id="{E05E9828-E578-C883-19BB-9F7B28F539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45758" t="5318" r="7608" b="14556"/>
              <a:stretch/>
            </p:blipFill>
            <p:spPr>
              <a:xfrm>
                <a:off x="6491928" y="2689741"/>
                <a:ext cx="682720" cy="812130"/>
              </a:xfrm>
              <a:prstGeom prst="rect">
                <a:avLst/>
              </a:prstGeom>
            </p:spPr>
          </p:pic>
          <p:sp>
            <p:nvSpPr>
              <p:cNvPr id="22" name="Rectangle 17">
                <a:extLst>
                  <a:ext uri="{FF2B5EF4-FFF2-40B4-BE49-F238E27FC236}">
                    <a16:creationId xmlns:a16="http://schemas.microsoft.com/office/drawing/2014/main" id="{A25E9E33-4D61-D71E-D6E2-1876E272E082}"/>
                  </a:ext>
                </a:extLst>
              </p:cNvPr>
              <p:cNvSpPr/>
              <p:nvPr/>
            </p:nvSpPr>
            <p:spPr>
              <a:xfrm>
                <a:off x="6555219" y="2735979"/>
                <a:ext cx="550431" cy="719451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23" name="Picture 18">
                <a:extLst>
                  <a:ext uri="{FF2B5EF4-FFF2-40B4-BE49-F238E27FC236}">
                    <a16:creationId xmlns:a16="http://schemas.microsoft.com/office/drawing/2014/main" id="{6788FEC3-1A11-0476-C7D8-5C2D67DA0C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clrChange>
                  <a:clrFrom>
                    <a:srgbClr val="F8F8F8"/>
                  </a:clrFrom>
                  <a:clrTo>
                    <a:srgbClr val="F8F8F8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737926" y="3197929"/>
                <a:ext cx="185016" cy="159349"/>
              </a:xfrm>
              <a:prstGeom prst="rect">
                <a:avLst/>
              </a:prstGeom>
            </p:spPr>
          </p:pic>
          <p:sp>
            <p:nvSpPr>
              <p:cNvPr id="24" name="TextBox 19">
                <a:extLst>
                  <a:ext uri="{FF2B5EF4-FFF2-40B4-BE49-F238E27FC236}">
                    <a16:creationId xmlns:a16="http://schemas.microsoft.com/office/drawing/2014/main" id="{52A878F6-7D2D-A66F-2BCF-27E38491DC65}"/>
                  </a:ext>
                </a:extLst>
              </p:cNvPr>
              <p:cNvSpPr txBox="1"/>
              <p:nvPr/>
            </p:nvSpPr>
            <p:spPr>
              <a:xfrm>
                <a:off x="6494287" y="2788043"/>
                <a:ext cx="652999" cy="239558"/>
              </a:xfrm>
              <a:prstGeom prst="rect">
                <a:avLst/>
              </a:prstGeom>
              <a:noFill/>
            </p:spPr>
            <p:txBody>
              <a:bodyPr wrap="square" lIns="0" rIns="0" rtlCol="0" anchor="ctr">
                <a:noAutofit/>
              </a:bodyPr>
              <a:lstStyle/>
              <a:p>
                <a:pPr algn="ctr"/>
                <a:r>
                  <a:rPr lang="it-IT" sz="1400" b="1">
                    <a:solidFill>
                      <a:schemeClr val="bg1"/>
                    </a:solidFill>
                  </a:rPr>
                  <a:t>PMS</a:t>
                </a:r>
              </a:p>
            </p:txBody>
          </p:sp>
          <p:sp>
            <p:nvSpPr>
              <p:cNvPr id="25" name="TextBox 28">
                <a:extLst>
                  <a:ext uri="{FF2B5EF4-FFF2-40B4-BE49-F238E27FC236}">
                    <a16:creationId xmlns:a16="http://schemas.microsoft.com/office/drawing/2014/main" id="{9DFC1C63-F812-4CAF-49B7-2F0F759D621E}"/>
                  </a:ext>
                </a:extLst>
              </p:cNvPr>
              <p:cNvSpPr txBox="1"/>
              <p:nvPr/>
            </p:nvSpPr>
            <p:spPr>
              <a:xfrm>
                <a:off x="6494287" y="2955055"/>
                <a:ext cx="652999" cy="239558"/>
              </a:xfrm>
              <a:prstGeom prst="rect">
                <a:avLst/>
              </a:prstGeom>
              <a:noFill/>
            </p:spPr>
            <p:txBody>
              <a:bodyPr wrap="square" lIns="0" rIns="0" rtlCol="0" anchor="ctr">
                <a:noAutofit/>
              </a:bodyPr>
              <a:lstStyle/>
              <a:p>
                <a:pPr algn="ctr"/>
                <a:r>
                  <a:rPr lang="it-IT" sz="600">
                    <a:solidFill>
                      <a:schemeClr val="bg1"/>
                    </a:solidFill>
                  </a:rPr>
                  <a:t>D.Lgs:81/08</a:t>
                </a:r>
              </a:p>
            </p:txBody>
          </p:sp>
        </p:grpSp>
        <p:pic>
          <p:nvPicPr>
            <p:cNvPr id="9" name="Immagine 2">
              <a:extLst>
                <a:ext uri="{FF2B5EF4-FFF2-40B4-BE49-F238E27FC236}">
                  <a16:creationId xmlns:a16="http://schemas.microsoft.com/office/drawing/2014/main" id="{0A2CE148-6D24-F36B-5133-30BDF8C211D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115" r="54123"/>
            <a:stretch/>
          </p:blipFill>
          <p:spPr>
            <a:xfrm>
              <a:off x="8739951" y="3345655"/>
              <a:ext cx="1701671" cy="2450154"/>
            </a:xfrm>
            <a:prstGeom prst="rect">
              <a:avLst/>
            </a:prstGeom>
          </p:spPr>
        </p:pic>
      </p:grpSp>
      <p:pic>
        <p:nvPicPr>
          <p:cNvPr id="15" name="Immagine 14" descr="Immagine che contiene aria aperta, edificio, Segnale stradale, segnaletica&#10;&#10;Descrizione generata automaticamente">
            <a:extLst>
              <a:ext uri="{FF2B5EF4-FFF2-40B4-BE49-F238E27FC236}">
                <a16:creationId xmlns:a16="http://schemas.microsoft.com/office/drawing/2014/main" id="{BFC59E2C-5DC4-2D52-9A00-061B74932A9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602" y="2286862"/>
            <a:ext cx="4234089" cy="2822726"/>
          </a:xfrm>
          <a:prstGeom prst="rect">
            <a:avLst/>
          </a:prstGeom>
        </p:spPr>
      </p:pic>
      <p:sp>
        <p:nvSpPr>
          <p:cNvPr id="11" name="Titolo 4">
            <a:extLst>
              <a:ext uri="{FF2B5EF4-FFF2-40B4-BE49-F238E27FC236}">
                <a16:creationId xmlns:a16="http://schemas.microsoft.com/office/drawing/2014/main" id="{D66CA86E-612E-6F2C-160C-8185F96AE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376900"/>
            <a:ext cx="11539980" cy="1282227"/>
          </a:xfrm>
        </p:spPr>
        <p:txBody>
          <a:bodyPr vert="horz" anchor="t">
            <a:noAutofit/>
          </a:bodyPr>
          <a:lstStyle/>
          <a:p>
            <a:r>
              <a:rPr lang="it-IT" sz="2400">
                <a:latin typeface="Georgia" panose="02040502050405020303" pitchFamily="18" charset="0"/>
                <a:cs typeface="Arial" panose="020B0604020202020204" pitchFamily="34" charset="0"/>
              </a:rPr>
              <a:t>Rafforzare la cultura e la consapevolezza è fondamentale, perché durante i momenti di monitoraggio della Committente vengono ancora registrati alcuni </a:t>
            </a:r>
            <a:r>
              <a:rPr lang="it-IT" sz="2400" b="1">
                <a:solidFill>
                  <a:srgbClr val="7FD3C2"/>
                </a:solidFill>
                <a:latin typeface="Georgia" panose="02040502050405020303" pitchFamily="18" charset="0"/>
                <a:cs typeface="Arial" panose="020B0604020202020204" pitchFamily="34" charset="0"/>
              </a:rPr>
              <a:t>episodi molto gravi</a:t>
            </a:r>
            <a:r>
              <a:rPr lang="it-IT" sz="2400">
                <a:latin typeface="Georgia" panose="02040502050405020303" pitchFamily="18" charset="0"/>
                <a:cs typeface="Arial" panose="020B0604020202020204" pitchFamily="34" charset="0"/>
              </a:rPr>
              <a:t>, che possono rappresentare solo la punta dell'iceberg</a:t>
            </a:r>
          </a:p>
        </p:txBody>
      </p:sp>
    </p:spTree>
    <p:extLst>
      <p:ext uri="{BB962C8B-B14F-4D97-AF65-F5344CB8AC3E}">
        <p14:creationId xmlns:p14="http://schemas.microsoft.com/office/powerpoint/2010/main" val="117209706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9A91B1EA-E39F-6A4D-3934-BFA596215C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CB3ADEB-1622-04DD-5570-EE7312DBB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F9C9574-069C-5035-E050-078BD505E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pic>
        <p:nvPicPr>
          <p:cNvPr id="7" name="Immagine 6" descr="Immagine che contiene Elementi grafici, grafica, Carattere, schermata&#10;&#10;Descrizione generata automaticamente">
            <a:extLst>
              <a:ext uri="{FF2B5EF4-FFF2-40B4-BE49-F238E27FC236}">
                <a16:creationId xmlns:a16="http://schemas.microsoft.com/office/drawing/2014/main" id="{57D74FE1-71D8-4895-4A18-030D6A14ED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607" y="352231"/>
            <a:ext cx="1690247" cy="657611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E5B0AAB7-9605-48C9-FF6B-2F5F21BAA2E6}"/>
              </a:ext>
            </a:extLst>
          </p:cNvPr>
          <p:cNvSpPr/>
          <p:nvPr/>
        </p:nvSpPr>
        <p:spPr>
          <a:xfrm>
            <a:off x="1116" y="6049254"/>
            <a:ext cx="12204000" cy="202114"/>
          </a:xfrm>
          <a:prstGeom prst="rect">
            <a:avLst/>
          </a:prstGeom>
          <a:gradFill flip="none" rotWithShape="1">
            <a:gsLst>
              <a:gs pos="43000">
                <a:srgbClr val="00A886">
                  <a:alpha val="58000"/>
                </a:srgbClr>
              </a:gs>
              <a:gs pos="100000">
                <a:srgbClr val="009BDB">
                  <a:alpha val="58000"/>
                </a:srgbClr>
              </a:gs>
              <a:gs pos="25000">
                <a:srgbClr val="E1058D">
                  <a:alpha val="58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BDD90C-C96B-1024-4ED3-C6EE16E56C49}"/>
              </a:ext>
            </a:extLst>
          </p:cNvPr>
          <p:cNvSpPr txBox="1"/>
          <p:nvPr/>
        </p:nvSpPr>
        <p:spPr>
          <a:xfrm>
            <a:off x="1220584" y="1896145"/>
            <a:ext cx="10133215" cy="393954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Bef>
                <a:spcPts val="1800"/>
              </a:spcBef>
            </a:pPr>
            <a:r>
              <a:rPr lang="it-IT" sz="2000" b="1"/>
              <a:t>15.00 – 15.05</a:t>
            </a:r>
            <a:r>
              <a:rPr lang="it-IT" sz="2000"/>
              <a:t> Benvenuto &amp; Saluti iniziali</a:t>
            </a:r>
          </a:p>
          <a:p>
            <a:pPr>
              <a:spcBef>
                <a:spcPts val="1800"/>
              </a:spcBef>
            </a:pPr>
            <a:r>
              <a:rPr lang="it-IT" sz="2000" b="1"/>
              <a:t>15.05 - 15.15</a:t>
            </a:r>
            <a:r>
              <a:rPr lang="it-IT" sz="2000"/>
              <a:t> Hera Pro Empower &amp; Supplier Sustainability School: Il programma di sviluppo dei fornitori</a:t>
            </a:r>
            <a:endParaRPr lang="it-IT" sz="2000">
              <a:cs typeface="Calibri"/>
            </a:endParaRPr>
          </a:p>
          <a:p>
            <a:pPr>
              <a:spcBef>
                <a:spcPts val="1800"/>
              </a:spcBef>
            </a:pPr>
            <a:r>
              <a:rPr lang="it-IT" sz="2000" b="1"/>
              <a:t>15.15 - 15.50</a:t>
            </a:r>
            <a:r>
              <a:rPr lang="it-IT" sz="2000"/>
              <a:t> Il percorso della Sicurezza nel Gruppo Hera</a:t>
            </a:r>
            <a:endParaRPr lang="it-IT" sz="2000">
              <a:cs typeface="Calibri"/>
            </a:endParaRPr>
          </a:p>
          <a:p>
            <a:pPr>
              <a:spcBef>
                <a:spcPts val="1800"/>
              </a:spcBef>
            </a:pPr>
            <a:r>
              <a:rPr lang="it-IT" sz="2000" b="1"/>
              <a:t>15.50 - 16.00</a:t>
            </a:r>
            <a:r>
              <a:rPr lang="it-IT" sz="2000"/>
              <a:t> Coffee break</a:t>
            </a:r>
          </a:p>
          <a:p>
            <a:pPr>
              <a:spcBef>
                <a:spcPts val="1800"/>
              </a:spcBef>
            </a:pPr>
            <a:r>
              <a:rPr lang="it-IT" sz="2000" b="1"/>
              <a:t>16.00 - 16.15 </a:t>
            </a:r>
            <a:r>
              <a:rPr lang="it-IT" sz="2000"/>
              <a:t>Il ruolo del preposto e del Referente Aziendale</a:t>
            </a:r>
            <a:endParaRPr lang="it-IT" sz="2000">
              <a:cs typeface="Calibri"/>
            </a:endParaRPr>
          </a:p>
          <a:p>
            <a:pPr>
              <a:spcBef>
                <a:spcPts val="1800"/>
              </a:spcBef>
            </a:pPr>
            <a:r>
              <a:rPr lang="it-IT" sz="2000" b="1"/>
              <a:t>16.15 - 16.45</a:t>
            </a:r>
            <a:r>
              <a:rPr lang="it-IT" sz="2000"/>
              <a:t> Verifiche sul campo, dalla teoria alla pratica</a:t>
            </a:r>
            <a:endParaRPr lang="it-IT" sz="2000">
              <a:cs typeface="Calibri"/>
            </a:endParaRPr>
          </a:p>
          <a:p>
            <a:pPr>
              <a:spcBef>
                <a:spcPts val="1800"/>
              </a:spcBef>
            </a:pPr>
            <a:r>
              <a:rPr lang="it-IT" sz="2000" b="1"/>
              <a:t>16.45 - 17.00</a:t>
            </a:r>
            <a:r>
              <a:rPr lang="it-IT" sz="2000"/>
              <a:t> Conclusioni e Domande</a:t>
            </a:r>
            <a:endParaRPr lang="it-IT" sz="2000">
              <a:cs typeface="Calibri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83F03FF-5015-7F9D-80BB-81FBDE92714C}"/>
              </a:ext>
            </a:extLst>
          </p:cNvPr>
          <p:cNvCxnSpPr>
            <a:cxnSpLocks/>
          </p:cNvCxnSpPr>
          <p:nvPr/>
        </p:nvCxnSpPr>
        <p:spPr>
          <a:xfrm>
            <a:off x="939338" y="1878325"/>
            <a:ext cx="0" cy="3927163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8576B8CE-C7F3-EADB-900C-E6785DE1315E}"/>
              </a:ext>
            </a:extLst>
          </p:cNvPr>
          <p:cNvSpPr>
            <a:spLocks noChangeAspect="1"/>
          </p:cNvSpPr>
          <p:nvPr/>
        </p:nvSpPr>
        <p:spPr>
          <a:xfrm>
            <a:off x="838200" y="1969353"/>
            <a:ext cx="202115" cy="20211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E970CE9-BB7A-CE22-A239-A7D239B47B4F}"/>
              </a:ext>
            </a:extLst>
          </p:cNvPr>
          <p:cNvSpPr>
            <a:spLocks noChangeAspect="1"/>
          </p:cNvSpPr>
          <p:nvPr/>
        </p:nvSpPr>
        <p:spPr>
          <a:xfrm>
            <a:off x="838200" y="2508654"/>
            <a:ext cx="202115" cy="20211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42266EC-4993-5768-90C7-5A80930AF9FD}"/>
              </a:ext>
            </a:extLst>
          </p:cNvPr>
          <p:cNvSpPr>
            <a:spLocks noChangeAspect="1"/>
          </p:cNvSpPr>
          <p:nvPr/>
        </p:nvSpPr>
        <p:spPr>
          <a:xfrm>
            <a:off x="838200" y="3384839"/>
            <a:ext cx="202115" cy="20211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56E82D1-E077-D869-90FB-40B31C9DBA68}"/>
              </a:ext>
            </a:extLst>
          </p:cNvPr>
          <p:cNvSpPr>
            <a:spLocks noChangeAspect="1"/>
          </p:cNvSpPr>
          <p:nvPr/>
        </p:nvSpPr>
        <p:spPr>
          <a:xfrm>
            <a:off x="838200" y="3904890"/>
            <a:ext cx="202115" cy="20211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3D0063D-C470-C7A3-9D84-A24BB9EDE192}"/>
              </a:ext>
            </a:extLst>
          </p:cNvPr>
          <p:cNvSpPr>
            <a:spLocks noChangeAspect="1"/>
          </p:cNvSpPr>
          <p:nvPr/>
        </p:nvSpPr>
        <p:spPr>
          <a:xfrm>
            <a:off x="838200" y="4463441"/>
            <a:ext cx="202115" cy="20211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4009FE0-F140-A881-B1C5-7657749F29A9}"/>
              </a:ext>
            </a:extLst>
          </p:cNvPr>
          <p:cNvSpPr>
            <a:spLocks noChangeAspect="1"/>
          </p:cNvSpPr>
          <p:nvPr/>
        </p:nvSpPr>
        <p:spPr>
          <a:xfrm>
            <a:off x="838200" y="5002742"/>
            <a:ext cx="202115" cy="20211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949B7D8-1337-FE1A-7E5E-D17AF75098F2}"/>
              </a:ext>
            </a:extLst>
          </p:cNvPr>
          <p:cNvSpPr>
            <a:spLocks noChangeAspect="1"/>
          </p:cNvSpPr>
          <p:nvPr/>
        </p:nvSpPr>
        <p:spPr>
          <a:xfrm>
            <a:off x="838200" y="5542042"/>
            <a:ext cx="202115" cy="20211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8653675A-83A6-3E86-7D84-7813C1120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39</a:t>
            </a:fld>
            <a:endParaRPr lang="it-IT"/>
          </a:p>
        </p:txBody>
      </p:sp>
      <p:pic>
        <p:nvPicPr>
          <p:cNvPr id="4" name="Immagine 12">
            <a:extLst>
              <a:ext uri="{FF2B5EF4-FFF2-40B4-BE49-F238E27FC236}">
                <a16:creationId xmlns:a16="http://schemas.microsoft.com/office/drawing/2014/main" id="{5161B00F-924E-1FDF-171F-F57CE41709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38" y="6371154"/>
            <a:ext cx="899687" cy="350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57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97D229B-2D95-B37B-F031-EB98642F6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1327536-1B45-399E-07CD-1D0442175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pic>
        <p:nvPicPr>
          <p:cNvPr id="7" name="Immagine 6" descr="Immagine che contiene Elementi grafici, grafica, Carattere, schermata&#10;&#10;Descrizione generata automaticamente">
            <a:extLst>
              <a:ext uri="{FF2B5EF4-FFF2-40B4-BE49-F238E27FC236}">
                <a16:creationId xmlns:a16="http://schemas.microsoft.com/office/drawing/2014/main" id="{5A8D7798-FEB1-6DA6-1CC8-C38DBD0C9B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607" y="352231"/>
            <a:ext cx="1690247" cy="657611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CE466BC8-1FC1-CD74-6D1D-454F9C7E03A0}"/>
              </a:ext>
            </a:extLst>
          </p:cNvPr>
          <p:cNvSpPr/>
          <p:nvPr/>
        </p:nvSpPr>
        <p:spPr>
          <a:xfrm>
            <a:off x="1116" y="6049254"/>
            <a:ext cx="12204000" cy="202114"/>
          </a:xfrm>
          <a:prstGeom prst="rect">
            <a:avLst/>
          </a:prstGeom>
          <a:gradFill flip="none" rotWithShape="1">
            <a:gsLst>
              <a:gs pos="43000">
                <a:srgbClr val="00A886">
                  <a:alpha val="58000"/>
                </a:srgbClr>
              </a:gs>
              <a:gs pos="100000">
                <a:srgbClr val="009BDB">
                  <a:alpha val="58000"/>
                </a:srgbClr>
              </a:gs>
              <a:gs pos="25000">
                <a:srgbClr val="E1058D">
                  <a:alpha val="58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75172C-D136-2187-BF64-F89CD77AF26E}"/>
              </a:ext>
            </a:extLst>
          </p:cNvPr>
          <p:cNvSpPr txBox="1"/>
          <p:nvPr/>
        </p:nvSpPr>
        <p:spPr>
          <a:xfrm>
            <a:off x="1220584" y="1551181"/>
            <a:ext cx="10731268" cy="447814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Bef>
                <a:spcPts val="1800"/>
              </a:spcBef>
            </a:pPr>
            <a:r>
              <a:rPr lang="it-IT" sz="2000" b="1"/>
              <a:t>10.00 – 10.05</a:t>
            </a:r>
            <a:r>
              <a:rPr lang="it-IT" sz="2000"/>
              <a:t> Benvenuto &amp; Saluti iniziali</a:t>
            </a:r>
          </a:p>
          <a:p>
            <a:pPr>
              <a:spcBef>
                <a:spcPts val="1800"/>
              </a:spcBef>
            </a:pPr>
            <a:r>
              <a:rPr lang="it-IT" sz="2000" b="1"/>
              <a:t>10.05 - 10.10</a:t>
            </a:r>
            <a:r>
              <a:rPr lang="it-IT" sz="2000"/>
              <a:t> La Supplier Sustainability School: gli incontri del modulo "Cooperare in sicurezza"</a:t>
            </a:r>
            <a:endParaRPr lang="it-IT" sz="2000">
              <a:cs typeface="Calibri"/>
            </a:endParaRPr>
          </a:p>
          <a:p>
            <a:pPr>
              <a:spcBef>
                <a:spcPts val="1800"/>
              </a:spcBef>
            </a:pPr>
            <a:r>
              <a:rPr lang="it-IT" sz="2000" b="1"/>
              <a:t>10.10 - 10.45</a:t>
            </a:r>
            <a:r>
              <a:rPr lang="it-IT" sz="2000"/>
              <a:t> I documenti chiave per le attività del Preposto: punti essenziali ed esempi concreti </a:t>
            </a:r>
          </a:p>
          <a:p>
            <a:pPr>
              <a:spcBef>
                <a:spcPts val="1800"/>
              </a:spcBef>
            </a:pPr>
            <a:r>
              <a:rPr lang="it-IT" sz="2000" b="1"/>
              <a:t>10.45 - 11.00</a:t>
            </a:r>
            <a:r>
              <a:rPr lang="it-IT" sz="2000"/>
              <a:t> I documenti chiave per le attività del Preposto: tavola rotonda con i presenti</a:t>
            </a:r>
            <a:endParaRPr lang="it-IT" sz="2000">
              <a:cs typeface="Calibri"/>
            </a:endParaRPr>
          </a:p>
          <a:p>
            <a:pPr>
              <a:spcBef>
                <a:spcPts val="1800"/>
              </a:spcBef>
            </a:pPr>
            <a:r>
              <a:rPr lang="it-IT" sz="2000" b="1"/>
              <a:t>11.00 - 11.20</a:t>
            </a:r>
            <a:r>
              <a:rPr lang="it-IT" sz="2000"/>
              <a:t> Coffee break</a:t>
            </a:r>
          </a:p>
          <a:p>
            <a:pPr>
              <a:spcBef>
                <a:spcPts val="1800"/>
              </a:spcBef>
            </a:pPr>
            <a:r>
              <a:rPr lang="it-IT" sz="2000" b="1"/>
              <a:t>11.20 - 11.50 </a:t>
            </a:r>
            <a:r>
              <a:rPr lang="it-IT" sz="2000"/>
              <a:t>Le caratteristiche personali e professionali​ del Preposto: aspettative e spunti di miglioramento</a:t>
            </a:r>
            <a:endParaRPr lang="it-IT" sz="2000">
              <a:cs typeface="Calibri"/>
            </a:endParaRPr>
          </a:p>
          <a:p>
            <a:pPr>
              <a:spcBef>
                <a:spcPts val="1800"/>
              </a:spcBef>
            </a:pPr>
            <a:r>
              <a:rPr lang="it-IT" sz="2000" b="1"/>
              <a:t>11.50 - 12.10</a:t>
            </a:r>
            <a:r>
              <a:rPr lang="it-IT" sz="2000"/>
              <a:t> Le caratteristiche personali e professionali​ del Preposto: tavola rotonda con i presenti</a:t>
            </a:r>
          </a:p>
          <a:p>
            <a:pPr>
              <a:spcBef>
                <a:spcPts val="1800"/>
              </a:spcBef>
            </a:pPr>
            <a:r>
              <a:rPr lang="it-IT" sz="2000" b="1"/>
              <a:t>12.10 - 12.30</a:t>
            </a:r>
            <a:r>
              <a:rPr lang="it-IT" sz="2000"/>
              <a:t> Conclusioni, prossimi incontri e domande</a:t>
            </a:r>
            <a:endParaRPr lang="it-IT" sz="2000">
              <a:cs typeface="Calibri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B52420E-DB64-77EE-65A8-81FB8E7BBD90}"/>
              </a:ext>
            </a:extLst>
          </p:cNvPr>
          <p:cNvCxnSpPr>
            <a:cxnSpLocks/>
          </p:cNvCxnSpPr>
          <p:nvPr/>
        </p:nvCxnSpPr>
        <p:spPr>
          <a:xfrm>
            <a:off x="939338" y="1616063"/>
            <a:ext cx="0" cy="431987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2DA8FE7C-342B-746E-CF79-01D43700A6C7}"/>
              </a:ext>
            </a:extLst>
          </p:cNvPr>
          <p:cNvSpPr>
            <a:spLocks noChangeAspect="1"/>
          </p:cNvSpPr>
          <p:nvPr/>
        </p:nvSpPr>
        <p:spPr>
          <a:xfrm>
            <a:off x="838200" y="1687892"/>
            <a:ext cx="202115" cy="20211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82FBB28-A48E-ED49-8102-1DB95C1F6D6F}"/>
              </a:ext>
            </a:extLst>
          </p:cNvPr>
          <p:cNvSpPr>
            <a:spLocks noChangeAspect="1"/>
          </p:cNvSpPr>
          <p:nvPr/>
        </p:nvSpPr>
        <p:spPr>
          <a:xfrm>
            <a:off x="838200" y="2294466"/>
            <a:ext cx="202115" cy="20211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9E22365-2ABB-A2FD-E0BC-C8E328964050}"/>
              </a:ext>
            </a:extLst>
          </p:cNvPr>
          <p:cNvSpPr>
            <a:spLocks noChangeAspect="1"/>
          </p:cNvSpPr>
          <p:nvPr/>
        </p:nvSpPr>
        <p:spPr>
          <a:xfrm>
            <a:off x="838200" y="3368363"/>
            <a:ext cx="202115" cy="20211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95F0650-A4CA-3733-5AB9-36174231FDF7}"/>
              </a:ext>
            </a:extLst>
          </p:cNvPr>
          <p:cNvSpPr>
            <a:spLocks noChangeAspect="1"/>
          </p:cNvSpPr>
          <p:nvPr/>
        </p:nvSpPr>
        <p:spPr>
          <a:xfrm>
            <a:off x="838200" y="3854090"/>
            <a:ext cx="202115" cy="20211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B16FAA5-6897-BE3F-306A-0B36C469F267}"/>
              </a:ext>
            </a:extLst>
          </p:cNvPr>
          <p:cNvSpPr>
            <a:spLocks noChangeAspect="1"/>
          </p:cNvSpPr>
          <p:nvPr/>
        </p:nvSpPr>
        <p:spPr>
          <a:xfrm>
            <a:off x="838200" y="4446965"/>
            <a:ext cx="202115" cy="20211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599970E-98E5-223E-58BA-A4123B46C0A2}"/>
              </a:ext>
            </a:extLst>
          </p:cNvPr>
          <p:cNvSpPr>
            <a:spLocks noChangeAspect="1"/>
          </p:cNvSpPr>
          <p:nvPr/>
        </p:nvSpPr>
        <p:spPr>
          <a:xfrm>
            <a:off x="838200" y="4935466"/>
            <a:ext cx="202115" cy="20211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91882AF-D096-A93F-DB27-B2BBC216AD33}"/>
              </a:ext>
            </a:extLst>
          </p:cNvPr>
          <p:cNvSpPr>
            <a:spLocks noChangeAspect="1"/>
          </p:cNvSpPr>
          <p:nvPr/>
        </p:nvSpPr>
        <p:spPr>
          <a:xfrm>
            <a:off x="838200" y="5542042"/>
            <a:ext cx="202115" cy="20211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E3A583ED-9701-3FC0-3B2B-5C8E7D913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4</a:t>
            </a:fld>
            <a:endParaRPr lang="it-IT"/>
          </a:p>
        </p:txBody>
      </p:sp>
      <p:pic>
        <p:nvPicPr>
          <p:cNvPr id="4" name="Immagine 12">
            <a:extLst>
              <a:ext uri="{FF2B5EF4-FFF2-40B4-BE49-F238E27FC236}">
                <a16:creationId xmlns:a16="http://schemas.microsoft.com/office/drawing/2014/main" id="{A114BF07-128F-32FB-C65C-9A2D59465F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38" y="6371154"/>
            <a:ext cx="899687" cy="350321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D9A2F9FC-DE59-1851-D9E1-EE5004BF18B8}"/>
              </a:ext>
            </a:extLst>
          </p:cNvPr>
          <p:cNvSpPr>
            <a:spLocks noChangeAspect="1"/>
          </p:cNvSpPr>
          <p:nvPr/>
        </p:nvSpPr>
        <p:spPr>
          <a:xfrm>
            <a:off x="838200" y="2786586"/>
            <a:ext cx="202115" cy="20211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9020651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hink-cell data - do not delete" hidden="1">
            <a:extLst>
              <a:ext uri="{FF2B5EF4-FFF2-40B4-BE49-F238E27FC236}">
                <a16:creationId xmlns:a16="http://schemas.microsoft.com/office/drawing/2014/main" id="{0A29E1E7-023B-B7BD-A763-B71A4883C03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3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A29E1E7-023B-B7BD-A763-B71A4883C0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ttangolo 7">
            <a:extLst>
              <a:ext uri="{FF2B5EF4-FFF2-40B4-BE49-F238E27FC236}">
                <a16:creationId xmlns:a16="http://schemas.microsoft.com/office/drawing/2014/main" id="{FA5C295E-6049-1909-A274-CCF1D53DD6BE}"/>
              </a:ext>
            </a:extLst>
          </p:cNvPr>
          <p:cNvSpPr/>
          <p:nvPr/>
        </p:nvSpPr>
        <p:spPr>
          <a:xfrm>
            <a:off x="7046597" y="1699530"/>
            <a:ext cx="4069080" cy="455936"/>
          </a:xfrm>
          <a:prstGeom prst="rect">
            <a:avLst/>
          </a:prstGeom>
          <a:solidFill>
            <a:srgbClr val="00A88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it-IT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Servizi - Art.26  - Titolo I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928B864-2E9F-6479-4863-57D02B4AC8C1}"/>
              </a:ext>
            </a:extLst>
          </p:cNvPr>
          <p:cNvGrpSpPr/>
          <p:nvPr/>
        </p:nvGrpSpPr>
        <p:grpSpPr>
          <a:xfrm>
            <a:off x="6555219" y="1513498"/>
            <a:ext cx="828000" cy="828000"/>
            <a:chOff x="478443" y="1841162"/>
            <a:chExt cx="828000" cy="828000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9CCE59DD-E016-4499-C796-780D56A00B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8443" y="1841162"/>
              <a:ext cx="828000" cy="8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20" name="Elemento grafico 2" descr="Secchio e straccio contorno">
              <a:extLst>
                <a:ext uri="{FF2B5EF4-FFF2-40B4-BE49-F238E27FC236}">
                  <a16:creationId xmlns:a16="http://schemas.microsoft.com/office/drawing/2014/main" id="{C74F2DDD-751A-CDF2-5552-B81AB2CCB52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97747" y="1960466"/>
              <a:ext cx="589392" cy="589392"/>
            </a:xfrm>
            <a:prstGeom prst="rect">
              <a:avLst/>
            </a:prstGeom>
          </p:spPr>
        </p:pic>
      </p:grpSp>
      <p:sp>
        <p:nvSpPr>
          <p:cNvPr id="5" name="Titolo 4">
            <a:extLst>
              <a:ext uri="{FF2B5EF4-FFF2-40B4-BE49-F238E27FC236}">
                <a16:creationId xmlns:a16="http://schemas.microsoft.com/office/drawing/2014/main" id="{3D5077F2-1B5F-A3D5-3C4A-85D7B1BA4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376901"/>
            <a:ext cx="11306173" cy="860488"/>
          </a:xfrm>
        </p:spPr>
        <p:txBody>
          <a:bodyPr vert="horz" anchor="t">
            <a:noAutofit/>
          </a:bodyPr>
          <a:lstStyle/>
          <a:p>
            <a:r>
              <a:rPr lang="it-IT" sz="2800">
                <a:latin typeface="Georgia" panose="02040502050405020303" pitchFamily="18" charset="0"/>
                <a:cs typeface="Arial" panose="020B0604020202020204" pitchFamily="34" charset="0"/>
              </a:rPr>
              <a:t>Il TUS (d.lgs. 81/08 e s.m.i) definisce 2 principali aree nell’ambito di applicazione dell’attività da svolgere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66EC5FB-029C-56B1-3F5E-37F233A9D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B54EE51-2237-7EFA-FA49-890A3546A8EB}"/>
              </a:ext>
            </a:extLst>
          </p:cNvPr>
          <p:cNvSpPr/>
          <p:nvPr/>
        </p:nvSpPr>
        <p:spPr>
          <a:xfrm>
            <a:off x="1116" y="6173526"/>
            <a:ext cx="12204000" cy="144000"/>
          </a:xfrm>
          <a:prstGeom prst="rect">
            <a:avLst/>
          </a:prstGeom>
          <a:gradFill flip="none" rotWithShape="1">
            <a:gsLst>
              <a:gs pos="43000">
                <a:srgbClr val="00A886">
                  <a:alpha val="58000"/>
                </a:srgbClr>
              </a:gs>
              <a:gs pos="100000">
                <a:srgbClr val="009BDB">
                  <a:alpha val="58000"/>
                </a:srgbClr>
              </a:gs>
              <a:gs pos="25000">
                <a:srgbClr val="E1058D">
                  <a:alpha val="58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8912C56-1B36-AAC8-2B34-410DE28CCA20}"/>
              </a:ext>
            </a:extLst>
          </p:cNvPr>
          <p:cNvSpPr txBox="1">
            <a:spLocks/>
          </p:cNvSpPr>
          <p:nvPr/>
        </p:nvSpPr>
        <p:spPr>
          <a:xfrm>
            <a:off x="442913" y="1276212"/>
            <a:ext cx="11306173" cy="320177"/>
          </a:xfrm>
          <a:prstGeom prst="rect">
            <a:avLst/>
          </a:prstGeom>
        </p:spPr>
        <p:txBody>
          <a:bodyPr vert="horz" lIns="90000" tIns="0" rIns="0" bIns="0" rtlCol="0">
            <a:normAutofit/>
          </a:bodyPr>
          <a:lstStyle>
            <a:lvl1pPr marL="0" marR="0" indent="0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 lang="en-GB" sz="1800" b="1" kern="1200" noProof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02336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–"/>
              <a:tabLst/>
              <a:defRPr lang="en-GB" sz="16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3504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 lang="en-GB" sz="16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04672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–"/>
              <a:tabLst/>
              <a:defRPr lang="en-GB" sz="16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5840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 lang="en-GB" sz="1600" b="0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 lang="en-GB" sz="1600" b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08176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1600" b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9344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 lang="en-GB" sz="1600" b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10512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1600" b="0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9932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>
                <a:ln>
                  <a:noFill/>
                </a:ln>
                <a:solidFill>
                  <a:srgbClr val="4DC2A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Ambiti applicativi</a:t>
            </a:r>
          </a:p>
        </p:txBody>
      </p:sp>
      <p:sp>
        <p:nvSpPr>
          <p:cNvPr id="9" name="Rettangolo 7">
            <a:extLst>
              <a:ext uri="{FF2B5EF4-FFF2-40B4-BE49-F238E27FC236}">
                <a16:creationId xmlns:a16="http://schemas.microsoft.com/office/drawing/2014/main" id="{9203EFC2-8D3B-C6C8-BD9A-F1D725FD8973}"/>
              </a:ext>
            </a:extLst>
          </p:cNvPr>
          <p:cNvSpPr/>
          <p:nvPr/>
        </p:nvSpPr>
        <p:spPr>
          <a:xfrm>
            <a:off x="1690809" y="1699530"/>
            <a:ext cx="3851760" cy="455936"/>
          </a:xfrm>
          <a:prstGeom prst="rect">
            <a:avLst/>
          </a:prstGeom>
          <a:solidFill>
            <a:srgbClr val="00A88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it-IT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Cantieri – Titolo IV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8F5C1D5-D27B-9C45-120C-E5750051FB98}"/>
              </a:ext>
            </a:extLst>
          </p:cNvPr>
          <p:cNvSpPr>
            <a:spLocks noChangeAspect="1"/>
          </p:cNvSpPr>
          <p:nvPr/>
        </p:nvSpPr>
        <p:spPr>
          <a:xfrm>
            <a:off x="982112" y="1513498"/>
            <a:ext cx="828000" cy="82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9" name="Elemento grafico 10" descr="Gru contorno">
            <a:extLst>
              <a:ext uri="{FF2B5EF4-FFF2-40B4-BE49-F238E27FC236}">
                <a16:creationId xmlns:a16="http://schemas.microsoft.com/office/drawing/2014/main" id="{62A31110-0935-BFC9-FA98-873F67D67C6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01416" y="1624489"/>
            <a:ext cx="589392" cy="589392"/>
          </a:xfrm>
          <a:prstGeom prst="rect">
            <a:avLst/>
          </a:prstGeom>
        </p:spPr>
      </p:pic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CEF8B67E-B35A-09A8-ADF2-9F5A03E25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40</a:t>
            </a:fld>
            <a:endParaRPr lang="it-IT"/>
          </a:p>
        </p:txBody>
      </p:sp>
      <p:pic>
        <p:nvPicPr>
          <p:cNvPr id="78" name="Immagine 12">
            <a:extLst>
              <a:ext uri="{FF2B5EF4-FFF2-40B4-BE49-F238E27FC236}">
                <a16:creationId xmlns:a16="http://schemas.microsoft.com/office/drawing/2014/main" id="{CE7EEBF3-86A1-1720-60A9-35389A8F299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2438" y="6371154"/>
            <a:ext cx="899687" cy="35032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FC599D8-669F-5D5C-3C87-7DD3625BD8DE}"/>
              </a:ext>
            </a:extLst>
          </p:cNvPr>
          <p:cNvSpPr/>
          <p:nvPr/>
        </p:nvSpPr>
        <p:spPr>
          <a:xfrm>
            <a:off x="1101417" y="2451048"/>
            <a:ext cx="4495896" cy="17190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r>
              <a:rPr lang="it-IT" sz="1600" b="0" i="1" u="none" strike="noStrike" baseline="0">
                <a:solidFill>
                  <a:srgbClr val="000000"/>
                </a:solidFill>
                <a:latin typeface="Arial" panose="020B0604020202020204" pitchFamily="34" charset="0"/>
              </a:rPr>
              <a:t>Obblighi connessi a qualunque luogo in cui si effettuano lavori edili o di ingegneria civile il cui elenco è riportato nell’ALLEGATO X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F6980D4-DA93-28FF-2AAF-37A4BA25AE79}"/>
              </a:ext>
            </a:extLst>
          </p:cNvPr>
          <p:cNvSpPr/>
          <p:nvPr/>
        </p:nvSpPr>
        <p:spPr>
          <a:xfrm>
            <a:off x="1101417" y="4278124"/>
            <a:ext cx="4495896" cy="14333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it-IT" sz="1400" i="1">
                <a:solidFill>
                  <a:schemeClr val="tx1"/>
                </a:solidFill>
              </a:rPr>
              <a:t>Ristrutturazione locali​; Costruzioni opere edili; Scavi, demolizioni, ecc.​; Rifacimento centrale termica; Installazione cappotto esterno; Pronto intervento EGA, Allacciamenti etc.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771EEDE-8643-668F-AEB4-98658AB7443D}"/>
              </a:ext>
            </a:extLst>
          </p:cNvPr>
          <p:cNvGraphicFramePr>
            <a:graphicFrameLocks noGrp="1"/>
          </p:cNvGraphicFramePr>
          <p:nvPr/>
        </p:nvGraphicFramePr>
        <p:xfrm>
          <a:off x="598516" y="2451049"/>
          <a:ext cx="235268" cy="1719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268">
                  <a:extLst>
                    <a:ext uri="{9D8B030D-6E8A-4147-A177-3AD203B41FA5}">
                      <a16:colId xmlns:a16="http://schemas.microsoft.com/office/drawing/2014/main" val="702810141"/>
                    </a:ext>
                  </a:extLst>
                </a:gridCol>
              </a:tblGrid>
              <a:tr h="1719070">
                <a:tc>
                  <a:txBody>
                    <a:bodyPr/>
                    <a:lstStyle/>
                    <a:p>
                      <a:pPr algn="ctr"/>
                      <a:r>
                        <a:rPr lang="it-IT" sz="1200" b="0" u="none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Definizione</a:t>
                      </a:r>
                    </a:p>
                  </a:txBody>
                  <a:tcPr marL="36000" marR="36000" marT="0" marB="0" vert="vert27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4581961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0C74326D-9F42-ECA6-A606-194F57A96FBF}"/>
              </a:ext>
            </a:extLst>
          </p:cNvPr>
          <p:cNvGraphicFramePr>
            <a:graphicFrameLocks noGrp="1"/>
          </p:cNvGraphicFramePr>
          <p:nvPr/>
        </p:nvGraphicFramePr>
        <p:xfrm>
          <a:off x="598516" y="4367369"/>
          <a:ext cx="235268" cy="14471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268">
                  <a:extLst>
                    <a:ext uri="{9D8B030D-6E8A-4147-A177-3AD203B41FA5}">
                      <a16:colId xmlns:a16="http://schemas.microsoft.com/office/drawing/2014/main" val="702810141"/>
                    </a:ext>
                  </a:extLst>
                </a:gridCol>
              </a:tblGrid>
              <a:tr h="1447158">
                <a:tc>
                  <a:txBody>
                    <a:bodyPr/>
                    <a:lstStyle/>
                    <a:p>
                      <a:pPr algn="ctr"/>
                      <a:r>
                        <a:rPr lang="it-IT" sz="1200" b="0" u="none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Esempi applicativi</a:t>
                      </a:r>
                    </a:p>
                  </a:txBody>
                  <a:tcPr marL="36000" marR="36000" marT="0" marB="0" vert="vert27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4581961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4DE63F68-7BCD-EFAD-4E43-C20C69DBF835}"/>
              </a:ext>
            </a:extLst>
          </p:cNvPr>
          <p:cNvSpPr/>
          <p:nvPr/>
        </p:nvSpPr>
        <p:spPr>
          <a:xfrm>
            <a:off x="6674523" y="2451048"/>
            <a:ext cx="4441154" cy="17190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r>
              <a:rPr lang="it-IT" sz="1600" i="1" u="none" strike="noStrike" baseline="0">
                <a:solidFill>
                  <a:srgbClr val="000000"/>
                </a:solidFill>
                <a:latin typeface="Arial" panose="020B0604020202020204" pitchFamily="34" charset="0"/>
              </a:rPr>
              <a:t>Obblighi connessi ai contratti di:</a:t>
            </a:r>
          </a:p>
          <a:p>
            <a:pPr marL="144000" indent="-144000">
              <a:buFont typeface="Arial" panose="020B0604020202020204" pitchFamily="34" charset="0"/>
              <a:buChar char="•"/>
            </a:pPr>
            <a:r>
              <a:rPr lang="it-IT" sz="1600" i="1">
                <a:solidFill>
                  <a:srgbClr val="000000"/>
                </a:solidFill>
                <a:latin typeface="Arial" panose="020B0604020202020204" pitchFamily="34" charset="0"/>
              </a:rPr>
              <a:t>A</a:t>
            </a:r>
            <a:r>
              <a:rPr lang="it-IT" sz="1600" i="1" u="none" strike="noStrike" baseline="0">
                <a:solidFill>
                  <a:srgbClr val="000000"/>
                </a:solidFill>
                <a:latin typeface="Arial" panose="020B0604020202020204" pitchFamily="34" charset="0"/>
              </a:rPr>
              <a:t>ppalto </a:t>
            </a:r>
          </a:p>
          <a:p>
            <a:pPr marL="144000" indent="-144000">
              <a:buFont typeface="Arial" panose="020B0604020202020204" pitchFamily="34" charset="0"/>
              <a:buChar char="•"/>
            </a:pPr>
            <a:r>
              <a:rPr lang="it-IT" sz="1600" i="1" u="none" strike="noStrike" baseline="0">
                <a:solidFill>
                  <a:srgbClr val="000000"/>
                </a:solidFill>
                <a:latin typeface="Arial" panose="020B0604020202020204" pitchFamily="34" charset="0"/>
              </a:rPr>
              <a:t>Opera</a:t>
            </a:r>
          </a:p>
          <a:p>
            <a:pPr marL="144000" indent="-144000">
              <a:buFont typeface="Arial" panose="020B0604020202020204" pitchFamily="34" charset="0"/>
              <a:buChar char="•"/>
            </a:pPr>
            <a:r>
              <a:rPr lang="it-IT" sz="1600" i="1">
                <a:solidFill>
                  <a:srgbClr val="000000"/>
                </a:solidFill>
                <a:latin typeface="Arial" panose="020B0604020202020204" pitchFamily="34" charset="0"/>
              </a:rPr>
              <a:t>So</a:t>
            </a:r>
            <a:r>
              <a:rPr lang="it-IT" sz="1600" i="1" u="none" strike="noStrike" baseline="0">
                <a:solidFill>
                  <a:srgbClr val="000000"/>
                </a:solidFill>
                <a:latin typeface="Arial" panose="020B0604020202020204" pitchFamily="34" charset="0"/>
              </a:rPr>
              <a:t>mministrazione </a:t>
            </a:r>
            <a:endParaRPr lang="it-IT" sz="1600" i="1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522AA37-2139-3E03-8D72-30DD50BB31FB}"/>
              </a:ext>
            </a:extLst>
          </p:cNvPr>
          <p:cNvSpPr/>
          <p:nvPr/>
        </p:nvSpPr>
        <p:spPr>
          <a:xfrm>
            <a:off x="6674523" y="4278124"/>
            <a:ext cx="4441152" cy="14333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it-IT" sz="1400" i="1">
                <a:solidFill>
                  <a:schemeClr val="tx1"/>
                </a:solidFill>
              </a:rPr>
              <a:t>Guardiania, pesa rifiuti​; Manutenzione del verde​; Conduzione impianti termici impianti IP​;  Pulizie, raccolta rifiuti, spazzamento;  Sostituzione massiva GdM; Movimentazione bidoni, facchinaggio; Manutenzioni impianti elettrici etc.</a:t>
            </a:r>
          </a:p>
        </p:txBody>
      </p:sp>
    </p:spTree>
    <p:extLst>
      <p:ext uri="{BB962C8B-B14F-4D97-AF65-F5344CB8AC3E}">
        <p14:creationId xmlns:p14="http://schemas.microsoft.com/office/powerpoint/2010/main" val="395166137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hink-cell data - do not delete" hidden="1">
            <a:extLst>
              <a:ext uri="{FF2B5EF4-FFF2-40B4-BE49-F238E27FC236}">
                <a16:creationId xmlns:a16="http://schemas.microsoft.com/office/drawing/2014/main" id="{0A29E1E7-023B-B7BD-A763-B71A4883C03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3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A29E1E7-023B-B7BD-A763-B71A4883C0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ettangolo 7">
            <a:extLst>
              <a:ext uri="{FF2B5EF4-FFF2-40B4-BE49-F238E27FC236}">
                <a16:creationId xmlns:a16="http://schemas.microsoft.com/office/drawing/2014/main" id="{FA5C295E-6049-1909-A274-CCF1D53DD6BE}"/>
              </a:ext>
            </a:extLst>
          </p:cNvPr>
          <p:cNvSpPr/>
          <p:nvPr/>
        </p:nvSpPr>
        <p:spPr>
          <a:xfrm>
            <a:off x="7046597" y="1699530"/>
            <a:ext cx="4069080" cy="455936"/>
          </a:xfrm>
          <a:prstGeom prst="rect">
            <a:avLst/>
          </a:prstGeom>
          <a:solidFill>
            <a:srgbClr val="00A88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it-IT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Servizi - Art.26  - Titolo I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928B864-2E9F-6479-4863-57D02B4AC8C1}"/>
              </a:ext>
            </a:extLst>
          </p:cNvPr>
          <p:cNvGrpSpPr/>
          <p:nvPr/>
        </p:nvGrpSpPr>
        <p:grpSpPr>
          <a:xfrm>
            <a:off x="6555219" y="1513498"/>
            <a:ext cx="828000" cy="828000"/>
            <a:chOff x="478443" y="1841162"/>
            <a:chExt cx="828000" cy="828000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9CCE59DD-E016-4499-C796-780D56A00B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8443" y="1841162"/>
              <a:ext cx="828000" cy="8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20" name="Elemento grafico 2" descr="Secchio e straccio contorno">
              <a:extLst>
                <a:ext uri="{FF2B5EF4-FFF2-40B4-BE49-F238E27FC236}">
                  <a16:creationId xmlns:a16="http://schemas.microsoft.com/office/drawing/2014/main" id="{C74F2DDD-751A-CDF2-5552-B81AB2CCB52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97747" y="1960466"/>
              <a:ext cx="589392" cy="589392"/>
            </a:xfrm>
            <a:prstGeom prst="rect">
              <a:avLst/>
            </a:prstGeom>
          </p:spPr>
        </p:pic>
      </p:grpSp>
      <p:sp>
        <p:nvSpPr>
          <p:cNvPr id="5" name="Titolo 4">
            <a:extLst>
              <a:ext uri="{FF2B5EF4-FFF2-40B4-BE49-F238E27FC236}">
                <a16:creationId xmlns:a16="http://schemas.microsoft.com/office/drawing/2014/main" id="{3D5077F2-1B5F-A3D5-3C4A-85D7B1BA4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376901"/>
            <a:ext cx="11306173" cy="860488"/>
          </a:xfrm>
        </p:spPr>
        <p:txBody>
          <a:bodyPr vert="horz" anchor="t">
            <a:noAutofit/>
          </a:bodyPr>
          <a:lstStyle/>
          <a:p>
            <a:r>
              <a:rPr lang="it-IT" sz="2800">
                <a:latin typeface="Georgia" panose="02040502050405020303" pitchFamily="18" charset="0"/>
                <a:cs typeface="Arial" panose="020B0604020202020204" pitchFamily="34" charset="0"/>
              </a:rPr>
              <a:t>In base all’ambito di applicazione differiscono le figure di riferimento per la normativa e le rispettive responsabilità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66EC5FB-029C-56B1-3F5E-37F233A9D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B54EE51-2237-7EFA-FA49-890A3546A8EB}"/>
              </a:ext>
            </a:extLst>
          </p:cNvPr>
          <p:cNvSpPr/>
          <p:nvPr/>
        </p:nvSpPr>
        <p:spPr>
          <a:xfrm>
            <a:off x="1116" y="6173526"/>
            <a:ext cx="12204000" cy="144000"/>
          </a:xfrm>
          <a:prstGeom prst="rect">
            <a:avLst/>
          </a:prstGeom>
          <a:gradFill flip="none" rotWithShape="1">
            <a:gsLst>
              <a:gs pos="43000">
                <a:srgbClr val="00A886">
                  <a:alpha val="58000"/>
                </a:srgbClr>
              </a:gs>
              <a:gs pos="100000">
                <a:srgbClr val="009BDB">
                  <a:alpha val="58000"/>
                </a:srgbClr>
              </a:gs>
              <a:gs pos="25000">
                <a:srgbClr val="E1058D">
                  <a:alpha val="58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8912C56-1B36-AAC8-2B34-410DE28CCA20}"/>
              </a:ext>
            </a:extLst>
          </p:cNvPr>
          <p:cNvSpPr txBox="1">
            <a:spLocks/>
          </p:cNvSpPr>
          <p:nvPr/>
        </p:nvSpPr>
        <p:spPr>
          <a:xfrm>
            <a:off x="442913" y="1276212"/>
            <a:ext cx="11306173" cy="320177"/>
          </a:xfrm>
          <a:prstGeom prst="rect">
            <a:avLst/>
          </a:prstGeom>
        </p:spPr>
        <p:txBody>
          <a:bodyPr vert="horz" lIns="90000" tIns="0" rIns="0" bIns="0" rtlCol="0">
            <a:normAutofit/>
          </a:bodyPr>
          <a:lstStyle>
            <a:lvl1pPr marL="0" marR="0" indent="0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 lang="en-GB" sz="1800" b="1" kern="1200" noProof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02336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–"/>
              <a:tabLst/>
              <a:defRPr lang="en-GB" sz="16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3504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 lang="en-GB" sz="16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04672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–"/>
              <a:tabLst/>
              <a:defRPr lang="en-GB" sz="16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5840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 lang="en-GB" sz="1600" b="0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 lang="en-GB" sz="1600" b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08176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1600" b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9344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 lang="en-GB" sz="1600" b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10512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1600" b="0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9932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it-IT" sz="1800" b="1" i="0" u="none" strike="noStrike" kern="1200" cap="none" spc="0" normalizeH="0" baseline="0" noProof="0">
                <a:ln>
                  <a:noFill/>
                </a:ln>
                <a:solidFill>
                  <a:srgbClr val="4DC2A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Figure di riferimento</a:t>
            </a:r>
          </a:p>
        </p:txBody>
      </p:sp>
      <p:sp>
        <p:nvSpPr>
          <p:cNvPr id="16" name="Segnaposto contenuto 6">
            <a:extLst>
              <a:ext uri="{FF2B5EF4-FFF2-40B4-BE49-F238E27FC236}">
                <a16:creationId xmlns:a16="http://schemas.microsoft.com/office/drawing/2014/main" id="{39C6790F-8858-6DD8-2884-39FB2B2BAFA8}"/>
              </a:ext>
            </a:extLst>
          </p:cNvPr>
          <p:cNvSpPr txBox="1">
            <a:spLocks/>
          </p:cNvSpPr>
          <p:nvPr/>
        </p:nvSpPr>
        <p:spPr>
          <a:xfrm>
            <a:off x="1000126" y="2314842"/>
            <a:ext cx="5062174" cy="3585025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it-IT" sz="1800">
                <a:latin typeface="Arial" panose="020B0604020202020204" pitchFamily="34" charset="0"/>
                <a:cs typeface="Arial" panose="020B0604020202020204" pitchFamily="34" charset="0"/>
              </a:rPr>
              <a:t>COMMITTENTE​ / RESPONSABILE DEI LAVORI​</a:t>
            </a:r>
          </a:p>
          <a:p>
            <a:pPr fontAlgn="base"/>
            <a:r>
              <a:rPr lang="it-IT" sz="1800">
                <a:latin typeface="Arial" panose="020B0604020202020204" pitchFamily="34" charset="0"/>
                <a:cs typeface="Arial" panose="020B0604020202020204" pitchFamily="34" charset="0"/>
              </a:rPr>
              <a:t>CSP/CSE​</a:t>
            </a:r>
          </a:p>
          <a:p>
            <a:pPr fontAlgn="base">
              <a:spcBef>
                <a:spcPts val="2400"/>
              </a:spcBef>
            </a:pPr>
            <a:endParaRPr lang="it-IT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Aft>
                <a:spcPts val="1200"/>
              </a:spcAft>
            </a:pPr>
            <a:r>
              <a:rPr lang="it-IT" sz="1600" i="1">
                <a:latin typeface="Arial" panose="020B0604020202020204" pitchFamily="34" charset="0"/>
                <a:cs typeface="Arial" panose="020B0604020202020204" pitchFamily="34" charset="0"/>
              </a:rPr>
              <a:t>DIRETTORE LAVORI​/Referente Aziendale</a:t>
            </a:r>
          </a:p>
          <a:p>
            <a:pPr fontAlgn="base">
              <a:spcBef>
                <a:spcPts val="600"/>
              </a:spcBef>
              <a:spcAft>
                <a:spcPts val="1200"/>
              </a:spcAft>
            </a:pPr>
            <a:r>
              <a:rPr lang="it-IT" sz="1800">
                <a:latin typeface="Arial" panose="020B0604020202020204" pitchFamily="34" charset="0"/>
                <a:cs typeface="Arial" panose="020B0604020202020204" pitchFamily="34" charset="0"/>
              </a:rPr>
              <a:t>IMPRESA AFFIDATARIA</a:t>
            </a:r>
          </a:p>
          <a:p>
            <a:pPr fontAlgn="base"/>
            <a:r>
              <a:rPr lang="it-IT" sz="1800">
                <a:latin typeface="Arial" panose="020B0604020202020204" pitchFamily="34" charset="0"/>
                <a:cs typeface="Arial" panose="020B0604020202020204" pitchFamily="34" charset="0"/>
              </a:rPr>
              <a:t>IMPRESA ESECUTRICE​</a:t>
            </a:r>
          </a:p>
          <a:p>
            <a:pPr fontAlgn="base"/>
            <a:endParaRPr lang="it-IT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it-IT" sz="1600" i="1">
                <a:latin typeface="Arial" panose="020B0604020202020204" pitchFamily="34" charset="0"/>
                <a:cs typeface="Arial" panose="020B0604020202020204" pitchFamily="34" charset="0"/>
              </a:rPr>
              <a:t>LAVORATORE AUTONOMO</a:t>
            </a:r>
          </a:p>
        </p:txBody>
      </p:sp>
      <p:sp>
        <p:nvSpPr>
          <p:cNvPr id="9" name="Rettangolo 7">
            <a:extLst>
              <a:ext uri="{FF2B5EF4-FFF2-40B4-BE49-F238E27FC236}">
                <a16:creationId xmlns:a16="http://schemas.microsoft.com/office/drawing/2014/main" id="{9203EFC2-8D3B-C6C8-BD9A-F1D725FD8973}"/>
              </a:ext>
            </a:extLst>
          </p:cNvPr>
          <p:cNvSpPr/>
          <p:nvPr/>
        </p:nvSpPr>
        <p:spPr>
          <a:xfrm>
            <a:off x="1690809" y="1699530"/>
            <a:ext cx="3851760" cy="455936"/>
          </a:xfrm>
          <a:prstGeom prst="rect">
            <a:avLst/>
          </a:prstGeom>
          <a:solidFill>
            <a:srgbClr val="00A88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it-IT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Cantieri – Titolo IV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8F5C1D5-D27B-9C45-120C-E5750051FB98}"/>
              </a:ext>
            </a:extLst>
          </p:cNvPr>
          <p:cNvSpPr>
            <a:spLocks noChangeAspect="1"/>
          </p:cNvSpPr>
          <p:nvPr/>
        </p:nvSpPr>
        <p:spPr>
          <a:xfrm>
            <a:off x="982112" y="1513498"/>
            <a:ext cx="828000" cy="82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9" name="Elemento grafico 10" descr="Gru contorno">
            <a:extLst>
              <a:ext uri="{FF2B5EF4-FFF2-40B4-BE49-F238E27FC236}">
                <a16:creationId xmlns:a16="http://schemas.microsoft.com/office/drawing/2014/main" id="{62A31110-0935-BFC9-FA98-873F67D67C6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01416" y="1624489"/>
            <a:ext cx="589392" cy="589392"/>
          </a:xfrm>
          <a:prstGeom prst="rect">
            <a:avLst/>
          </a:prstGeom>
        </p:spPr>
      </p:pic>
      <p:graphicFrame>
        <p:nvGraphicFramePr>
          <p:cNvPr id="50" name="Table 49">
            <a:extLst>
              <a:ext uri="{FF2B5EF4-FFF2-40B4-BE49-F238E27FC236}">
                <a16:creationId xmlns:a16="http://schemas.microsoft.com/office/drawing/2014/main" id="{46313C79-B831-D8FD-6682-9E955DC97A19}"/>
              </a:ext>
            </a:extLst>
          </p:cNvPr>
          <p:cNvGraphicFramePr>
            <a:graphicFrameLocks noGrp="1"/>
          </p:cNvGraphicFramePr>
          <p:nvPr/>
        </p:nvGraphicFramePr>
        <p:xfrm>
          <a:off x="598516" y="2314841"/>
          <a:ext cx="235268" cy="15235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268">
                  <a:extLst>
                    <a:ext uri="{9D8B030D-6E8A-4147-A177-3AD203B41FA5}">
                      <a16:colId xmlns:a16="http://schemas.microsoft.com/office/drawing/2014/main" val="702810141"/>
                    </a:ext>
                  </a:extLst>
                </a:gridCol>
              </a:tblGrid>
              <a:tr h="1523511">
                <a:tc>
                  <a:txBody>
                    <a:bodyPr/>
                    <a:lstStyle/>
                    <a:p>
                      <a:pPr algn="ctr"/>
                      <a:r>
                        <a:rPr lang="it-IT" sz="1200" b="0" u="none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Rischi interferenziali </a:t>
                      </a:r>
                    </a:p>
                  </a:txBody>
                  <a:tcPr marL="36000" marR="36000" marT="0" marB="0" vert="vert27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4581961"/>
                  </a:ext>
                </a:extLst>
              </a:tr>
            </a:tbl>
          </a:graphicData>
        </a:graphic>
      </p:graphicFrame>
      <p:graphicFrame>
        <p:nvGraphicFramePr>
          <p:cNvPr id="51" name="Table 50">
            <a:extLst>
              <a:ext uri="{FF2B5EF4-FFF2-40B4-BE49-F238E27FC236}">
                <a16:creationId xmlns:a16="http://schemas.microsoft.com/office/drawing/2014/main" id="{117A9855-5700-B31D-8C07-347D43BAA7F2}"/>
              </a:ext>
            </a:extLst>
          </p:cNvPr>
          <p:cNvGraphicFramePr>
            <a:graphicFrameLocks noGrp="1"/>
          </p:cNvGraphicFramePr>
          <p:nvPr/>
        </p:nvGraphicFramePr>
        <p:xfrm>
          <a:off x="598516" y="4367369"/>
          <a:ext cx="235268" cy="14471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268">
                  <a:extLst>
                    <a:ext uri="{9D8B030D-6E8A-4147-A177-3AD203B41FA5}">
                      <a16:colId xmlns:a16="http://schemas.microsoft.com/office/drawing/2014/main" val="702810141"/>
                    </a:ext>
                  </a:extLst>
                </a:gridCol>
              </a:tblGrid>
              <a:tr h="1447158">
                <a:tc>
                  <a:txBody>
                    <a:bodyPr/>
                    <a:lstStyle/>
                    <a:p>
                      <a:pPr algn="ctr"/>
                      <a:r>
                        <a:rPr lang="it-IT" sz="1200" b="0" u="none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Rischi lavorativi </a:t>
                      </a:r>
                    </a:p>
                  </a:txBody>
                  <a:tcPr marL="36000" marR="36000" marT="0" marB="0" vert="vert27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4581961"/>
                  </a:ext>
                </a:extLst>
              </a:tr>
            </a:tbl>
          </a:graphicData>
        </a:graphic>
      </p:graphicFrame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CEF8B67E-B35A-09A8-ADF2-9F5A03E25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41</a:t>
            </a:fld>
            <a:endParaRPr lang="it-IT"/>
          </a:p>
        </p:txBody>
      </p:sp>
      <p:pic>
        <p:nvPicPr>
          <p:cNvPr id="78" name="Immagine 12">
            <a:extLst>
              <a:ext uri="{FF2B5EF4-FFF2-40B4-BE49-F238E27FC236}">
                <a16:creationId xmlns:a16="http://schemas.microsoft.com/office/drawing/2014/main" id="{CE7EEBF3-86A1-1720-60A9-35389A8F299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2438" y="6371154"/>
            <a:ext cx="899687" cy="350321"/>
          </a:xfrm>
          <a:prstGeom prst="rect">
            <a:avLst/>
          </a:prstGeom>
        </p:spPr>
      </p:pic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9233B84E-0BC9-32AC-D8FA-00B9F4AF6FFB}"/>
              </a:ext>
            </a:extLst>
          </p:cNvPr>
          <p:cNvCxnSpPr>
            <a:cxnSpLocks/>
          </p:cNvCxnSpPr>
          <p:nvPr/>
        </p:nvCxnSpPr>
        <p:spPr>
          <a:xfrm>
            <a:off x="6095639" y="2316139"/>
            <a:ext cx="0" cy="3706702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egnaposto contenuto 6">
            <a:extLst>
              <a:ext uri="{FF2B5EF4-FFF2-40B4-BE49-F238E27FC236}">
                <a16:creationId xmlns:a16="http://schemas.microsoft.com/office/drawing/2014/main" id="{A1E65E08-3717-D855-5DCF-F142E2C8D32F}"/>
              </a:ext>
            </a:extLst>
          </p:cNvPr>
          <p:cNvSpPr txBox="1">
            <a:spLocks/>
          </p:cNvSpPr>
          <p:nvPr/>
        </p:nvSpPr>
        <p:spPr>
          <a:xfrm>
            <a:off x="6493212" y="2314842"/>
            <a:ext cx="5062174" cy="3585025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it-IT" sz="1800">
                <a:latin typeface="Arial" panose="020B0604020202020204" pitchFamily="34" charset="0"/>
                <a:cs typeface="Arial" panose="020B0604020202020204" pitchFamily="34" charset="0"/>
              </a:rPr>
              <a:t>DATORE DI LAVORO COMMITTENTE</a:t>
            </a:r>
          </a:p>
          <a:p>
            <a:pPr fontAlgn="base"/>
            <a:endParaRPr lang="it-IT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ts val="2400"/>
              </a:spcBef>
              <a:spcAft>
                <a:spcPts val="1800"/>
              </a:spcAft>
            </a:pPr>
            <a:endParaRPr lang="it-IT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Aft>
                <a:spcPts val="1200"/>
              </a:spcAft>
            </a:pPr>
            <a:r>
              <a:rPr lang="it-IT" sz="1600" i="1">
                <a:latin typeface="Arial" panose="020B0604020202020204" pitchFamily="34" charset="0"/>
                <a:cs typeface="Arial" panose="020B0604020202020204" pitchFamily="34" charset="0"/>
              </a:rPr>
              <a:t>DIRETTORE ESECUZIONE​/Referente Aziendale</a:t>
            </a:r>
          </a:p>
          <a:p>
            <a:pPr fontAlgn="base"/>
            <a:r>
              <a:rPr lang="it-IT" sz="1800">
                <a:latin typeface="Arial" panose="020B0604020202020204" pitchFamily="34" charset="0"/>
                <a:cs typeface="Arial" panose="020B0604020202020204" pitchFamily="34" charset="0"/>
              </a:rPr>
              <a:t>IMPRESA CHE EROGA IL SERVIZIO​</a:t>
            </a:r>
          </a:p>
          <a:p>
            <a:pPr fontAlgn="base"/>
            <a:endParaRPr lang="it-IT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endParaRPr lang="it-IT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spcBef>
                <a:spcPts val="1800"/>
              </a:spcBef>
            </a:pPr>
            <a:r>
              <a:rPr lang="it-IT" sz="1600" i="1">
                <a:latin typeface="Arial" panose="020B0604020202020204" pitchFamily="34" charset="0"/>
                <a:cs typeface="Arial" panose="020B0604020202020204" pitchFamily="34" charset="0"/>
              </a:rPr>
              <a:t>LAVORATORE AUTONOMO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9A2A72B-4F6E-0D14-C92D-11E5B1098485}"/>
              </a:ext>
            </a:extLst>
          </p:cNvPr>
          <p:cNvSpPr/>
          <p:nvPr/>
        </p:nvSpPr>
        <p:spPr>
          <a:xfrm>
            <a:off x="902281" y="5187113"/>
            <a:ext cx="10915299" cy="362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it-IT" sz="16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 comuni ad entrambi gli ambiti: (i) </a:t>
            </a:r>
            <a:r>
              <a:rPr lang="it-IT" sz="1600" b="1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Datore di lavoro, (ii) dirigenti, (iii) </a:t>
            </a:r>
            <a:r>
              <a:rPr lang="it-IT" sz="1600" b="1" i="1" u="sng">
                <a:solidFill>
                  <a:srgbClr val="2EB89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preposti</a:t>
            </a:r>
            <a:r>
              <a:rPr lang="it-IT" sz="1600" b="1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lavoratori</a:t>
            </a:r>
          </a:p>
        </p:txBody>
      </p:sp>
    </p:spTree>
    <p:extLst>
      <p:ext uri="{BB962C8B-B14F-4D97-AF65-F5344CB8AC3E}">
        <p14:creationId xmlns:p14="http://schemas.microsoft.com/office/powerpoint/2010/main" val="67056244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hink-cell data - do not delete" hidden="1">
            <a:extLst>
              <a:ext uri="{FF2B5EF4-FFF2-40B4-BE49-F238E27FC236}">
                <a16:creationId xmlns:a16="http://schemas.microsoft.com/office/drawing/2014/main" id="{0A29E1E7-023B-B7BD-A763-B71A4883C03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3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A29E1E7-023B-B7BD-A763-B71A4883C0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Group 22">
            <a:extLst>
              <a:ext uri="{FF2B5EF4-FFF2-40B4-BE49-F238E27FC236}">
                <a16:creationId xmlns:a16="http://schemas.microsoft.com/office/drawing/2014/main" id="{FF9182EE-1D7C-B058-57B0-A9BBD4172F63}"/>
              </a:ext>
            </a:extLst>
          </p:cNvPr>
          <p:cNvGrpSpPr>
            <a:grpSpLocks/>
          </p:cNvGrpSpPr>
          <p:nvPr/>
        </p:nvGrpSpPr>
        <p:grpSpPr bwMode="auto">
          <a:xfrm>
            <a:off x="1512525" y="1639161"/>
            <a:ext cx="5602649" cy="4354076"/>
            <a:chOff x="3787" y="0"/>
            <a:chExt cx="599" cy="791"/>
          </a:xfrm>
          <a:solidFill>
            <a:srgbClr val="A1B8E1"/>
          </a:solidFill>
        </p:grpSpPr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8DA644FD-8B53-264A-02CF-3D95779219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7" y="296"/>
              <a:ext cx="517" cy="495"/>
            </a:xfrm>
            <a:custGeom>
              <a:avLst/>
              <a:gdLst>
                <a:gd name="T0" fmla="*/ 443 w 517"/>
                <a:gd name="T1" fmla="*/ 37 h 495"/>
                <a:gd name="T2" fmla="*/ 443 w 517"/>
                <a:gd name="T3" fmla="*/ 165 h 495"/>
                <a:gd name="T4" fmla="*/ 0 w 517"/>
                <a:gd name="T5" fmla="*/ 385 h 495"/>
                <a:gd name="T6" fmla="*/ 443 w 517"/>
                <a:gd name="T7" fmla="*/ 37 h 49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17"/>
                <a:gd name="T13" fmla="*/ 0 h 495"/>
                <a:gd name="T14" fmla="*/ 517 w 517"/>
                <a:gd name="T15" fmla="*/ 495 h 49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17" h="495">
                  <a:moveTo>
                    <a:pt x="443" y="37"/>
                  </a:moveTo>
                  <a:cubicBezTo>
                    <a:pt x="517" y="0"/>
                    <a:pt x="517" y="107"/>
                    <a:pt x="443" y="165"/>
                  </a:cubicBezTo>
                  <a:cubicBezTo>
                    <a:pt x="282" y="105"/>
                    <a:pt x="340" y="495"/>
                    <a:pt x="0" y="385"/>
                  </a:cubicBezTo>
                  <a:cubicBezTo>
                    <a:pt x="327" y="396"/>
                    <a:pt x="101" y="63"/>
                    <a:pt x="443" y="37"/>
                  </a:cubicBez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</p:spPr>
          <p:txBody>
            <a:bodyPr lIns="6350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24">
              <a:extLst>
                <a:ext uri="{FF2B5EF4-FFF2-40B4-BE49-F238E27FC236}">
                  <a16:creationId xmlns:a16="http://schemas.microsoft.com/office/drawing/2014/main" id="{90812AF5-B7B4-B3AF-396E-4FFFC3F316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7" y="0"/>
              <a:ext cx="599" cy="522"/>
            </a:xfrm>
            <a:custGeom>
              <a:avLst/>
              <a:gdLst>
                <a:gd name="T0" fmla="*/ 443 w 599"/>
                <a:gd name="T1" fmla="*/ 458 h 522"/>
                <a:gd name="T2" fmla="*/ 443 w 599"/>
                <a:gd name="T3" fmla="*/ 522 h 522"/>
                <a:gd name="T4" fmla="*/ 599 w 599"/>
                <a:gd name="T5" fmla="*/ 404 h 522"/>
                <a:gd name="T6" fmla="*/ 444 w 599"/>
                <a:gd name="T7" fmla="*/ 263 h 522"/>
                <a:gd name="T8" fmla="*/ 443 w 599"/>
                <a:gd name="T9" fmla="*/ 330 h 522"/>
                <a:gd name="T10" fmla="*/ 0 w 599"/>
                <a:gd name="T11" fmla="*/ 110 h 522"/>
                <a:gd name="T12" fmla="*/ 443 w 599"/>
                <a:gd name="T13" fmla="*/ 458 h 5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9"/>
                <a:gd name="T22" fmla="*/ 0 h 522"/>
                <a:gd name="T23" fmla="*/ 599 w 599"/>
                <a:gd name="T24" fmla="*/ 522 h 5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9" h="522">
                  <a:moveTo>
                    <a:pt x="443" y="458"/>
                  </a:moveTo>
                  <a:cubicBezTo>
                    <a:pt x="443" y="490"/>
                    <a:pt x="443" y="522"/>
                    <a:pt x="443" y="522"/>
                  </a:cubicBezTo>
                  <a:cubicBezTo>
                    <a:pt x="443" y="522"/>
                    <a:pt x="521" y="463"/>
                    <a:pt x="599" y="404"/>
                  </a:cubicBezTo>
                  <a:cubicBezTo>
                    <a:pt x="599" y="404"/>
                    <a:pt x="521" y="333"/>
                    <a:pt x="444" y="263"/>
                  </a:cubicBezTo>
                  <a:cubicBezTo>
                    <a:pt x="444" y="263"/>
                    <a:pt x="443" y="296"/>
                    <a:pt x="443" y="330"/>
                  </a:cubicBezTo>
                  <a:cubicBezTo>
                    <a:pt x="282" y="390"/>
                    <a:pt x="340" y="0"/>
                    <a:pt x="0" y="110"/>
                  </a:cubicBezTo>
                  <a:cubicBezTo>
                    <a:pt x="327" y="99"/>
                    <a:pt x="111" y="450"/>
                    <a:pt x="443" y="458"/>
                  </a:cubicBez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</p:spPr>
          <p:txBody>
            <a:bodyPr lIns="6350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" name="Titolo 4">
            <a:extLst>
              <a:ext uri="{FF2B5EF4-FFF2-40B4-BE49-F238E27FC236}">
                <a16:creationId xmlns:a16="http://schemas.microsoft.com/office/drawing/2014/main" id="{3D5077F2-1B5F-A3D5-3C4A-85D7B1BA4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376901"/>
            <a:ext cx="11306173" cy="860488"/>
          </a:xfrm>
        </p:spPr>
        <p:txBody>
          <a:bodyPr vert="horz" anchor="t">
            <a:noAutofit/>
          </a:bodyPr>
          <a:lstStyle/>
          <a:p>
            <a:r>
              <a:rPr lang="it-IT" sz="2800">
                <a:latin typeface="Georgia" panose="02040502050405020303" pitchFamily="18" charset="0"/>
                <a:cs typeface="Arial" panose="020B0604020202020204" pitchFamily="34" charset="0"/>
              </a:rPr>
              <a:t>Le differenze in termini di ambiti di applicazione, figure e documenti convergono verso l’applicazione di principi comuni sulla sicurezza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66EC5FB-029C-56B1-3F5E-37F233A9D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B54EE51-2237-7EFA-FA49-890A3546A8EB}"/>
              </a:ext>
            </a:extLst>
          </p:cNvPr>
          <p:cNvSpPr/>
          <p:nvPr/>
        </p:nvSpPr>
        <p:spPr>
          <a:xfrm>
            <a:off x="1116" y="6173526"/>
            <a:ext cx="12204000" cy="144000"/>
          </a:xfrm>
          <a:prstGeom prst="rect">
            <a:avLst/>
          </a:prstGeom>
          <a:gradFill flip="none" rotWithShape="1">
            <a:gsLst>
              <a:gs pos="43000">
                <a:srgbClr val="00A886">
                  <a:alpha val="58000"/>
                </a:srgbClr>
              </a:gs>
              <a:gs pos="100000">
                <a:srgbClr val="009BDB">
                  <a:alpha val="58000"/>
                </a:srgbClr>
              </a:gs>
              <a:gs pos="25000">
                <a:srgbClr val="E1058D">
                  <a:alpha val="58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8912C56-1B36-AAC8-2B34-410DE28CCA20}"/>
              </a:ext>
            </a:extLst>
          </p:cNvPr>
          <p:cNvSpPr txBox="1">
            <a:spLocks/>
          </p:cNvSpPr>
          <p:nvPr/>
        </p:nvSpPr>
        <p:spPr>
          <a:xfrm>
            <a:off x="442913" y="1276212"/>
            <a:ext cx="11306173" cy="320177"/>
          </a:xfrm>
          <a:prstGeom prst="rect">
            <a:avLst/>
          </a:prstGeom>
        </p:spPr>
        <p:txBody>
          <a:bodyPr vert="horz" lIns="90000" tIns="0" rIns="0" bIns="0" rtlCol="0">
            <a:normAutofit/>
          </a:bodyPr>
          <a:lstStyle>
            <a:lvl1pPr marL="0" marR="0" indent="0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 lang="en-GB" sz="1800" b="1" kern="1200" noProof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02336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–"/>
              <a:tabLst/>
              <a:defRPr lang="en-GB" sz="16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3504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 lang="en-GB" sz="16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04672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–"/>
              <a:tabLst/>
              <a:defRPr lang="en-GB" sz="16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5840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 lang="en-GB" sz="1600" b="0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 lang="en-GB" sz="1600" b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08176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1600" b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9344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 lang="en-GB" sz="1600" b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10512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1600" b="0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9932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it-IT">
                <a:solidFill>
                  <a:srgbClr val="4DC2AB"/>
                </a:solidFill>
                <a:latin typeface="Arial"/>
              </a:rPr>
              <a:t>I due</a:t>
            </a:r>
            <a:r>
              <a:rPr kumimoji="0" lang="it-IT" sz="1800" b="1" i="0" u="none" strike="noStrike" kern="1200" cap="none" spc="0" normalizeH="0" baseline="0" noProof="0">
                <a:ln>
                  <a:noFill/>
                </a:ln>
                <a:solidFill>
                  <a:srgbClr val="4DC2A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principi comuni sulla sicurezza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E169ED05-ADEA-2AD7-34D7-14F73D1D1209}"/>
              </a:ext>
            </a:extLst>
          </p:cNvPr>
          <p:cNvGrpSpPr/>
          <p:nvPr/>
        </p:nvGrpSpPr>
        <p:grpSpPr>
          <a:xfrm>
            <a:off x="5770230" y="4278042"/>
            <a:ext cx="5961791" cy="1203692"/>
            <a:chOff x="5770230" y="2017314"/>
            <a:chExt cx="5961791" cy="1203692"/>
          </a:xfrm>
        </p:grpSpPr>
        <p:sp>
          <p:nvSpPr>
            <p:cNvPr id="20" name="CasellaDiTesto 21">
              <a:extLst>
                <a:ext uri="{FF2B5EF4-FFF2-40B4-BE49-F238E27FC236}">
                  <a16:creationId xmlns:a16="http://schemas.microsoft.com/office/drawing/2014/main" id="{B024FDD5-458B-8DFA-BF1A-C123A523EEC8}"/>
                </a:ext>
              </a:extLst>
            </p:cNvPr>
            <p:cNvSpPr txBox="1"/>
            <p:nvPr/>
          </p:nvSpPr>
          <p:spPr>
            <a:xfrm>
              <a:off x="5770230" y="2388327"/>
              <a:ext cx="2259004" cy="461665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r>
                <a:rPr lang="it-IT" sz="2400" b="1">
                  <a:latin typeface="Arial" panose="020B0604020202020204" pitchFamily="34" charset="0"/>
                  <a:cs typeface="Arial" panose="020B0604020202020204" pitchFamily="34" charset="0"/>
                </a:rPr>
                <a:t>Cooperazione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25A0567-9117-A969-7C53-5BB42024F654}"/>
                </a:ext>
              </a:extLst>
            </p:cNvPr>
            <p:cNvSpPr/>
            <p:nvPr/>
          </p:nvSpPr>
          <p:spPr>
            <a:xfrm>
              <a:off x="8416797" y="2017314"/>
              <a:ext cx="3315224" cy="12036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b="1" i="1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Operare insieme con altri</a:t>
              </a:r>
              <a:r>
                <a:rPr kumimoji="0" lang="it-IT" b="0" i="1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, per contribuire con </a:t>
              </a:r>
              <a:r>
                <a:rPr lang="it-IT" i="1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 </a:t>
              </a:r>
              <a:r>
                <a:rPr lang="it-IT" b="1" i="1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proprie prestazioni </a:t>
              </a:r>
              <a:r>
                <a:rPr kumimoji="0" lang="it-IT" b="0" i="1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al conseguimento di un </a:t>
              </a:r>
              <a:r>
                <a:rPr kumimoji="0" lang="it-IT" b="1" i="1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fine comune</a:t>
              </a:r>
            </a:p>
          </p:txBody>
        </p:sp>
      </p:grp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5A23A8A4-C746-0EDF-1C94-8206515A0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42</a:t>
            </a:fld>
            <a:endParaRPr lang="it-IT"/>
          </a:p>
        </p:txBody>
      </p:sp>
      <p:pic>
        <p:nvPicPr>
          <p:cNvPr id="65" name="Immagine 12">
            <a:extLst>
              <a:ext uri="{FF2B5EF4-FFF2-40B4-BE49-F238E27FC236}">
                <a16:creationId xmlns:a16="http://schemas.microsoft.com/office/drawing/2014/main" id="{05CC9290-F19B-6082-7DDA-08EFAAD2A1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913" y="6371154"/>
            <a:ext cx="899687" cy="350321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6144C628-1F1B-3D45-0337-7AB1897A4F1F}"/>
              </a:ext>
            </a:extLst>
          </p:cNvPr>
          <p:cNvGrpSpPr/>
          <p:nvPr/>
        </p:nvGrpSpPr>
        <p:grpSpPr>
          <a:xfrm>
            <a:off x="383779" y="1603485"/>
            <a:ext cx="1873646" cy="828000"/>
            <a:chOff x="6555219" y="1475398"/>
            <a:chExt cx="1873646" cy="828000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9AEB85B1-CF18-ECC5-6BCD-8E2033737083}"/>
                </a:ext>
              </a:extLst>
            </p:cNvPr>
            <p:cNvGrpSpPr/>
            <p:nvPr/>
          </p:nvGrpSpPr>
          <p:grpSpPr>
            <a:xfrm>
              <a:off x="6555219" y="1475398"/>
              <a:ext cx="1873646" cy="828000"/>
              <a:chOff x="6555219" y="1467085"/>
              <a:chExt cx="1873646" cy="828000"/>
            </a:xfrm>
          </p:grpSpPr>
          <p:sp>
            <p:nvSpPr>
              <p:cNvPr id="34" name="Rettangolo 7">
                <a:extLst>
                  <a:ext uri="{FF2B5EF4-FFF2-40B4-BE49-F238E27FC236}">
                    <a16:creationId xmlns:a16="http://schemas.microsoft.com/office/drawing/2014/main" id="{2F76CAC1-9A72-2305-4710-9ACB90064DCF}"/>
                  </a:ext>
                </a:extLst>
              </p:cNvPr>
              <p:cNvSpPr/>
              <p:nvPr/>
            </p:nvSpPr>
            <p:spPr>
              <a:xfrm>
                <a:off x="7263916" y="1653117"/>
                <a:ext cx="1164949" cy="455936"/>
              </a:xfrm>
              <a:prstGeom prst="rect">
                <a:avLst/>
              </a:prstGeom>
              <a:solidFill>
                <a:srgbClr val="7FD3C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indent="0" algn="ctr">
                  <a:buNone/>
                </a:pPr>
                <a:r>
                  <a:rPr lang="it-IT" sz="1600" b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Cantieri</a:t>
                </a: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3CC3B569-1B24-9F72-EBE3-D408D1EFB53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555219" y="1467085"/>
                <a:ext cx="828000" cy="82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6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33" name="Elemento grafico 10" descr="Gru contorno">
              <a:extLst>
                <a:ext uri="{FF2B5EF4-FFF2-40B4-BE49-F238E27FC236}">
                  <a16:creationId xmlns:a16="http://schemas.microsoft.com/office/drawing/2014/main" id="{A8045673-B09D-96EC-0101-4091B7EB8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674523" y="1586389"/>
              <a:ext cx="589392" cy="589392"/>
            </a:xfrm>
            <a:prstGeom prst="rect">
              <a:avLst/>
            </a:prstGeom>
          </p:spPr>
        </p:pic>
      </p:grpSp>
      <p:sp>
        <p:nvSpPr>
          <p:cNvPr id="42" name="Rettangolo 7">
            <a:extLst>
              <a:ext uri="{FF2B5EF4-FFF2-40B4-BE49-F238E27FC236}">
                <a16:creationId xmlns:a16="http://schemas.microsoft.com/office/drawing/2014/main" id="{AEA0D352-BC20-2138-D514-3CD79DBA9534}"/>
              </a:ext>
            </a:extLst>
          </p:cNvPr>
          <p:cNvSpPr/>
          <p:nvPr/>
        </p:nvSpPr>
        <p:spPr>
          <a:xfrm>
            <a:off x="1092476" y="5183568"/>
            <a:ext cx="1164949" cy="455936"/>
          </a:xfrm>
          <a:prstGeom prst="rect">
            <a:avLst/>
          </a:prstGeom>
          <a:solidFill>
            <a:srgbClr val="7FD3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it-IT"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Servizi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CE804C27-A9C1-97FA-EF5F-F0B13A1828D6}"/>
              </a:ext>
            </a:extLst>
          </p:cNvPr>
          <p:cNvSpPr>
            <a:spLocks noChangeAspect="1"/>
          </p:cNvSpPr>
          <p:nvPr/>
        </p:nvSpPr>
        <p:spPr>
          <a:xfrm>
            <a:off x="383779" y="4997536"/>
            <a:ext cx="828000" cy="82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7" name="Elemento grafico 2" descr="Secchio e straccio contorno">
            <a:extLst>
              <a:ext uri="{FF2B5EF4-FFF2-40B4-BE49-F238E27FC236}">
                <a16:creationId xmlns:a16="http://schemas.microsoft.com/office/drawing/2014/main" id="{6619CF8E-09F2-FE69-38A2-4B4F9E4EEF9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03083" y="5108527"/>
            <a:ext cx="589392" cy="589392"/>
          </a:xfrm>
          <a:prstGeom prst="rect">
            <a:avLst/>
          </a:prstGeom>
        </p:spPr>
      </p:pic>
      <p:sp>
        <p:nvSpPr>
          <p:cNvPr id="44" name="Flowchart: Decision 43">
            <a:extLst>
              <a:ext uri="{FF2B5EF4-FFF2-40B4-BE49-F238E27FC236}">
                <a16:creationId xmlns:a16="http://schemas.microsoft.com/office/drawing/2014/main" id="{07A0629F-4B4B-562F-DEE8-1B17C0E9FBF8}"/>
              </a:ext>
            </a:extLst>
          </p:cNvPr>
          <p:cNvSpPr>
            <a:spLocks noChangeAspect="1"/>
          </p:cNvSpPr>
          <p:nvPr/>
        </p:nvSpPr>
        <p:spPr>
          <a:xfrm>
            <a:off x="2755287" y="2017485"/>
            <a:ext cx="471375" cy="471375"/>
          </a:xfrm>
          <a:prstGeom prst="flowChartDecis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5" name="Flowchart: Decision 44">
            <a:extLst>
              <a:ext uri="{FF2B5EF4-FFF2-40B4-BE49-F238E27FC236}">
                <a16:creationId xmlns:a16="http://schemas.microsoft.com/office/drawing/2014/main" id="{12F5CA85-87B7-E6CB-62AD-2D4B70507CB8}"/>
              </a:ext>
            </a:extLst>
          </p:cNvPr>
          <p:cNvSpPr>
            <a:spLocks noChangeAspect="1"/>
          </p:cNvSpPr>
          <p:nvPr/>
        </p:nvSpPr>
        <p:spPr>
          <a:xfrm>
            <a:off x="2755287" y="5090573"/>
            <a:ext cx="471375" cy="471375"/>
          </a:xfrm>
          <a:prstGeom prst="flowChartDecis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6" name="Flowchart: Decision 45">
            <a:extLst>
              <a:ext uri="{FF2B5EF4-FFF2-40B4-BE49-F238E27FC236}">
                <a16:creationId xmlns:a16="http://schemas.microsoft.com/office/drawing/2014/main" id="{398643FC-2640-761C-D2AE-7DAC475D9C94}"/>
              </a:ext>
            </a:extLst>
          </p:cNvPr>
          <p:cNvSpPr>
            <a:spLocks noChangeAspect="1"/>
          </p:cNvSpPr>
          <p:nvPr/>
        </p:nvSpPr>
        <p:spPr>
          <a:xfrm>
            <a:off x="3699213" y="2773764"/>
            <a:ext cx="471375" cy="471375"/>
          </a:xfrm>
          <a:prstGeom prst="flowChartDecision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7" name="Flowchart: Decision 46">
            <a:extLst>
              <a:ext uri="{FF2B5EF4-FFF2-40B4-BE49-F238E27FC236}">
                <a16:creationId xmlns:a16="http://schemas.microsoft.com/office/drawing/2014/main" id="{933672E9-C459-CFEB-B2A5-6A1C4C474435}"/>
              </a:ext>
            </a:extLst>
          </p:cNvPr>
          <p:cNvSpPr>
            <a:spLocks noChangeAspect="1"/>
          </p:cNvSpPr>
          <p:nvPr/>
        </p:nvSpPr>
        <p:spPr>
          <a:xfrm>
            <a:off x="3699212" y="4403103"/>
            <a:ext cx="471375" cy="471375"/>
          </a:xfrm>
          <a:prstGeom prst="flowChartDecision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C78C4AE-B2DD-6EF3-06DA-57946C8762C7}"/>
              </a:ext>
            </a:extLst>
          </p:cNvPr>
          <p:cNvGrpSpPr/>
          <p:nvPr/>
        </p:nvGrpSpPr>
        <p:grpSpPr>
          <a:xfrm>
            <a:off x="5770230" y="2150664"/>
            <a:ext cx="5961790" cy="1203692"/>
            <a:chOff x="5770230" y="4620942"/>
            <a:chExt cx="5961790" cy="1203692"/>
          </a:xfrm>
        </p:grpSpPr>
        <p:sp>
          <p:nvSpPr>
            <p:cNvPr id="52" name="CasellaDiTesto 21">
              <a:extLst>
                <a:ext uri="{FF2B5EF4-FFF2-40B4-BE49-F238E27FC236}">
                  <a16:creationId xmlns:a16="http://schemas.microsoft.com/office/drawing/2014/main" id="{49C4EE42-07EF-EA4F-DCA3-C1EB814C6680}"/>
                </a:ext>
              </a:extLst>
            </p:cNvPr>
            <p:cNvSpPr txBox="1"/>
            <p:nvPr/>
          </p:nvSpPr>
          <p:spPr>
            <a:xfrm>
              <a:off x="5770230" y="4817784"/>
              <a:ext cx="2629692" cy="830997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r>
                <a:rPr lang="it-IT" sz="2400" b="1">
                  <a:latin typeface="Arial" panose="020B0604020202020204" pitchFamily="34" charset="0"/>
                  <a:cs typeface="Arial" panose="020B0604020202020204" pitchFamily="34" charset="0"/>
                </a:rPr>
                <a:t>Idoneità tecnico-professionale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74B99C6F-4A04-4668-7FCC-163CD21E5CF8}"/>
                </a:ext>
              </a:extLst>
            </p:cNvPr>
            <p:cNvSpPr/>
            <p:nvPr/>
          </p:nvSpPr>
          <p:spPr>
            <a:xfrm>
              <a:off x="8416796" y="4620942"/>
              <a:ext cx="3315224" cy="12036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i="1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Possesso di </a:t>
              </a:r>
              <a:r>
                <a:rPr kumimoji="0" lang="it-IT" b="1" i="1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capacità organizzative</a:t>
              </a:r>
              <a:r>
                <a:rPr kumimoji="0" lang="it-IT" i="1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, nonché disponibilità di forza lavoro, di macchine e di attrezzature, in riferimento ai lavori da realizzare </a:t>
              </a:r>
            </a:p>
          </p:txBody>
        </p:sp>
      </p:grpSp>
      <p:sp>
        <p:nvSpPr>
          <p:cNvPr id="55" name="Speech Bubble: Rectangle 54">
            <a:extLst>
              <a:ext uri="{FF2B5EF4-FFF2-40B4-BE49-F238E27FC236}">
                <a16:creationId xmlns:a16="http://schemas.microsoft.com/office/drawing/2014/main" id="{804ED8F2-C12B-C16E-29B7-521B45FD940F}"/>
              </a:ext>
            </a:extLst>
          </p:cNvPr>
          <p:cNvSpPr/>
          <p:nvPr/>
        </p:nvSpPr>
        <p:spPr>
          <a:xfrm>
            <a:off x="2257425" y="2512221"/>
            <a:ext cx="850178" cy="382303"/>
          </a:xfrm>
          <a:prstGeom prst="wedgeRectCallout">
            <a:avLst>
              <a:gd name="adj1" fmla="val 36310"/>
              <a:gd name="adj2" fmla="val -7490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it-IT" sz="12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 di riferimento</a:t>
            </a:r>
          </a:p>
        </p:txBody>
      </p:sp>
      <p:sp>
        <p:nvSpPr>
          <p:cNvPr id="56" name="Speech Bubble: Rectangle 55">
            <a:extLst>
              <a:ext uri="{FF2B5EF4-FFF2-40B4-BE49-F238E27FC236}">
                <a16:creationId xmlns:a16="http://schemas.microsoft.com/office/drawing/2014/main" id="{96E257C7-2137-C2F3-F899-93E39FCF7FE4}"/>
              </a:ext>
            </a:extLst>
          </p:cNvPr>
          <p:cNvSpPr/>
          <p:nvPr/>
        </p:nvSpPr>
        <p:spPr>
          <a:xfrm>
            <a:off x="3089507" y="3206130"/>
            <a:ext cx="850178" cy="382303"/>
          </a:xfrm>
          <a:prstGeom prst="wedgeRectCallout">
            <a:avLst>
              <a:gd name="adj1" fmla="val 36310"/>
              <a:gd name="adj2" fmla="val -7490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it-IT" sz="12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Documenti specifici</a:t>
            </a:r>
          </a:p>
        </p:txBody>
      </p:sp>
      <p:sp>
        <p:nvSpPr>
          <p:cNvPr id="7" name="Speech Bubble: Rectangle 55">
            <a:extLst>
              <a:ext uri="{FF2B5EF4-FFF2-40B4-BE49-F238E27FC236}">
                <a16:creationId xmlns:a16="http://schemas.microsoft.com/office/drawing/2014/main" id="{91849218-4537-2FCC-AC00-C3C9DF2AF24C}"/>
              </a:ext>
            </a:extLst>
          </p:cNvPr>
          <p:cNvSpPr/>
          <p:nvPr/>
        </p:nvSpPr>
        <p:spPr>
          <a:xfrm>
            <a:off x="3280006" y="4920629"/>
            <a:ext cx="850178" cy="382303"/>
          </a:xfrm>
          <a:prstGeom prst="wedgeRectCallout">
            <a:avLst>
              <a:gd name="adj1" fmla="val 36310"/>
              <a:gd name="adj2" fmla="val -7490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it-IT" sz="12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Documenti specifici</a:t>
            </a:r>
          </a:p>
        </p:txBody>
      </p:sp>
      <p:sp>
        <p:nvSpPr>
          <p:cNvPr id="8" name="Speech Bubble: Rectangle 54">
            <a:extLst>
              <a:ext uri="{FF2B5EF4-FFF2-40B4-BE49-F238E27FC236}">
                <a16:creationId xmlns:a16="http://schemas.microsoft.com/office/drawing/2014/main" id="{B858DB01-E7E6-D804-C105-DF57D321D96D}"/>
              </a:ext>
            </a:extLst>
          </p:cNvPr>
          <p:cNvSpPr/>
          <p:nvPr/>
        </p:nvSpPr>
        <p:spPr>
          <a:xfrm>
            <a:off x="2236258" y="5634304"/>
            <a:ext cx="850178" cy="382303"/>
          </a:xfrm>
          <a:prstGeom prst="wedgeRectCallout">
            <a:avLst>
              <a:gd name="adj1" fmla="val 36310"/>
              <a:gd name="adj2" fmla="val -74908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it-IT" sz="12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 di riferimento</a:t>
            </a:r>
          </a:p>
        </p:txBody>
      </p:sp>
    </p:spTree>
    <p:extLst>
      <p:ext uri="{BB962C8B-B14F-4D97-AF65-F5344CB8AC3E}">
        <p14:creationId xmlns:p14="http://schemas.microsoft.com/office/powerpoint/2010/main" val="87296499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hink-cell data - do not delete" hidden="1">
            <a:extLst>
              <a:ext uri="{FF2B5EF4-FFF2-40B4-BE49-F238E27FC236}">
                <a16:creationId xmlns:a16="http://schemas.microsoft.com/office/drawing/2014/main" id="{0A29E1E7-023B-B7BD-A763-B71A4883C03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3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A29E1E7-023B-B7BD-A763-B71A4883C0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olo 4">
            <a:extLst>
              <a:ext uri="{FF2B5EF4-FFF2-40B4-BE49-F238E27FC236}">
                <a16:creationId xmlns:a16="http://schemas.microsoft.com/office/drawing/2014/main" id="{3D5077F2-1B5F-A3D5-3C4A-85D7B1BA4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376901"/>
            <a:ext cx="11306173" cy="860488"/>
          </a:xfrm>
        </p:spPr>
        <p:txBody>
          <a:bodyPr vert="horz" anchor="t">
            <a:noAutofit/>
          </a:bodyPr>
          <a:lstStyle/>
          <a:p>
            <a:r>
              <a:rPr lang="it-IT" sz="2800">
                <a:latin typeface="Georgia"/>
                <a:cs typeface="Arial"/>
              </a:rPr>
              <a:t>Per valutare l’ idoneità tecnico-professionale, Hera richiede documenti similari nei Cantieri e Servizi, con l’eccezione della patente a crediti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66EC5FB-029C-56B1-3F5E-37F233A9D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B54EE51-2237-7EFA-FA49-890A3546A8EB}"/>
              </a:ext>
            </a:extLst>
          </p:cNvPr>
          <p:cNvSpPr/>
          <p:nvPr/>
        </p:nvSpPr>
        <p:spPr>
          <a:xfrm>
            <a:off x="1116" y="6173526"/>
            <a:ext cx="12204000" cy="144000"/>
          </a:xfrm>
          <a:prstGeom prst="rect">
            <a:avLst/>
          </a:prstGeom>
          <a:gradFill flip="none" rotWithShape="1">
            <a:gsLst>
              <a:gs pos="43000">
                <a:srgbClr val="00A886">
                  <a:alpha val="58000"/>
                </a:srgbClr>
              </a:gs>
              <a:gs pos="100000">
                <a:srgbClr val="009BDB">
                  <a:alpha val="58000"/>
                </a:srgbClr>
              </a:gs>
              <a:gs pos="25000">
                <a:srgbClr val="E1058D">
                  <a:alpha val="58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8912C56-1B36-AAC8-2B34-410DE28CCA20}"/>
              </a:ext>
            </a:extLst>
          </p:cNvPr>
          <p:cNvSpPr txBox="1">
            <a:spLocks/>
          </p:cNvSpPr>
          <p:nvPr/>
        </p:nvSpPr>
        <p:spPr>
          <a:xfrm>
            <a:off x="442913" y="1276212"/>
            <a:ext cx="11306173" cy="320177"/>
          </a:xfrm>
          <a:prstGeom prst="rect">
            <a:avLst/>
          </a:prstGeom>
        </p:spPr>
        <p:txBody>
          <a:bodyPr vert="horz" lIns="90000" tIns="0" rIns="0" bIns="0" rtlCol="0">
            <a:normAutofit/>
          </a:bodyPr>
          <a:lstStyle>
            <a:lvl1pPr marL="0" marR="0" indent="0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 lang="en-GB" sz="1800" b="1" kern="1200" noProof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02336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–"/>
              <a:tabLst/>
              <a:defRPr lang="en-GB" sz="16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3504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 lang="en-GB" sz="16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04672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–"/>
              <a:tabLst/>
              <a:defRPr lang="en-GB" sz="16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5840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 lang="en-GB" sz="1600" b="0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 lang="en-GB" sz="1600" b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08176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1600" b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9344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 lang="en-GB" sz="1600" b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10512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1600" b="0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9932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it-IT">
                <a:solidFill>
                  <a:srgbClr val="4DC2AB"/>
                </a:solidFill>
                <a:latin typeface="Arial"/>
              </a:rPr>
              <a:t>Idoneità tecnico-professionale: Il ruolo di Hera</a:t>
            </a:r>
            <a:endParaRPr kumimoji="0" lang="it-IT" sz="1800" b="1" i="0" u="none" strike="noStrike" kern="1200" cap="none" spc="0" normalizeH="0" baseline="0" noProof="0">
              <a:ln>
                <a:noFill/>
              </a:ln>
              <a:solidFill>
                <a:srgbClr val="4DC2AB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" name="Gruppo 18">
            <a:extLst>
              <a:ext uri="{FF2B5EF4-FFF2-40B4-BE49-F238E27FC236}">
                <a16:creationId xmlns:a16="http://schemas.microsoft.com/office/drawing/2014/main" id="{DC63595A-1D6F-8ACA-FFD9-A935784481FA}"/>
              </a:ext>
            </a:extLst>
          </p:cNvPr>
          <p:cNvGrpSpPr/>
          <p:nvPr/>
        </p:nvGrpSpPr>
        <p:grpSpPr>
          <a:xfrm>
            <a:off x="10388078" y="9797"/>
            <a:ext cx="1453083" cy="373463"/>
            <a:chOff x="2825252" y="2940245"/>
            <a:chExt cx="1453083" cy="373463"/>
          </a:xfrm>
        </p:grpSpPr>
        <p:sp>
          <p:nvSpPr>
            <p:cNvPr id="3" name="Connettore 15">
              <a:extLst>
                <a:ext uri="{FF2B5EF4-FFF2-40B4-BE49-F238E27FC236}">
                  <a16:creationId xmlns:a16="http://schemas.microsoft.com/office/drawing/2014/main" id="{A1C1BFEC-E707-DF4E-A166-B72EE7D29E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25252" y="2940245"/>
              <a:ext cx="376237" cy="373463"/>
            </a:xfrm>
            <a:prstGeom prst="flowChartConnector">
              <a:avLst/>
            </a:prstGeom>
            <a:solidFill>
              <a:srgbClr val="009BDB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092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CasellaDiTesto 17">
              <a:extLst>
                <a:ext uri="{FF2B5EF4-FFF2-40B4-BE49-F238E27FC236}">
                  <a16:creationId xmlns:a16="http://schemas.microsoft.com/office/drawing/2014/main" id="{ABEE6495-0B34-DBFE-C1BC-168AD02CF71E}"/>
                </a:ext>
              </a:extLst>
            </p:cNvPr>
            <p:cNvSpPr txBox="1"/>
            <p:nvPr/>
          </p:nvSpPr>
          <p:spPr>
            <a:xfrm>
              <a:off x="2917328" y="2970870"/>
              <a:ext cx="1361007" cy="305854"/>
            </a:xfrm>
            <a:prstGeom prst="rect">
              <a:avLst/>
            </a:prstGeom>
            <a:noFill/>
          </p:spPr>
          <p:txBody>
            <a:bodyPr wrap="square" tIns="0" rIns="36000" bIns="0" anchor="ctr">
              <a:noAutofit/>
            </a:bodyPr>
            <a:lstStyle/>
            <a:p>
              <a:r>
                <a:rPr lang="it-IT" sz="1050" b="1">
                  <a:latin typeface="Arial" panose="020B0604020202020204" pitchFamily="34" charset="0"/>
                  <a:cs typeface="Arial" panose="020B0604020202020204" pitchFamily="34" charset="0"/>
                </a:rPr>
                <a:t>Idoneità tecnico-professionale</a:t>
              </a: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B3AF4D1E-2957-6F84-C114-51CF04B1D632}"/>
              </a:ext>
            </a:extLst>
          </p:cNvPr>
          <p:cNvSpPr/>
          <p:nvPr/>
        </p:nvSpPr>
        <p:spPr>
          <a:xfrm>
            <a:off x="442913" y="1838325"/>
            <a:ext cx="2309812" cy="4000878"/>
          </a:xfrm>
          <a:prstGeom prst="rect">
            <a:avLst/>
          </a:prstGeom>
          <a:solidFill>
            <a:srgbClr val="D5EFF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108000" rtlCol="0" anchor="ctr"/>
          <a:lstStyle/>
          <a:p>
            <a:pPr algn="ctr"/>
            <a:r>
              <a:rPr lang="it-IT" sz="1800" i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gruppo Hera richiede una </a:t>
            </a:r>
            <a:r>
              <a:rPr lang="it-IT" sz="1800" b="1" i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serie di documenti </a:t>
            </a:r>
            <a:r>
              <a:rPr lang="it-IT" sz="1800" i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relativi alla sicurezza per andare a </a:t>
            </a:r>
            <a:r>
              <a:rPr lang="it-IT" sz="1800" b="1" i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completare la verifica </a:t>
            </a:r>
            <a:r>
              <a:rPr lang="it-IT" sz="1800" b="1" i="1">
                <a:solidFill>
                  <a:srgbClr val="2EADE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dell’idoneità tecnico professionale</a:t>
            </a:r>
            <a:endParaRPr lang="it-IT" sz="1400" b="1" i="1">
              <a:solidFill>
                <a:srgbClr val="2EADE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1E39F71-8445-DEBB-22C8-CD3FA183B825}"/>
              </a:ext>
            </a:extLst>
          </p:cNvPr>
          <p:cNvGrpSpPr/>
          <p:nvPr/>
        </p:nvGrpSpPr>
        <p:grpSpPr>
          <a:xfrm>
            <a:off x="3080200" y="3255019"/>
            <a:ext cx="515638" cy="1033763"/>
            <a:chOff x="4055732" y="3549181"/>
            <a:chExt cx="302858" cy="561675"/>
          </a:xfrm>
          <a:solidFill>
            <a:schemeClr val="tx2"/>
          </a:solidFill>
        </p:grpSpPr>
        <p:sp>
          <p:nvSpPr>
            <p:cNvPr id="11" name="Arrow: Chevron 10">
              <a:extLst>
                <a:ext uri="{FF2B5EF4-FFF2-40B4-BE49-F238E27FC236}">
                  <a16:creationId xmlns:a16="http://schemas.microsoft.com/office/drawing/2014/main" id="{0166C441-9A4E-9414-B2A2-859CCBC6BB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00906" y="3549181"/>
              <a:ext cx="257684" cy="561675"/>
            </a:xfrm>
            <a:prstGeom prst="chevron">
              <a:avLst/>
            </a:prstGeom>
            <a:grpFill/>
            <a:ln w="28575">
              <a:solidFill>
                <a:schemeClr val="bg1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9412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18824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28237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37649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47061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56473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65886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75298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88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2" name="Arrow: Chevron 11">
              <a:extLst>
                <a:ext uri="{FF2B5EF4-FFF2-40B4-BE49-F238E27FC236}">
                  <a16:creationId xmlns:a16="http://schemas.microsoft.com/office/drawing/2014/main" id="{CC123B6C-6093-A49E-8257-7E9415EFDC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5732" y="3637602"/>
              <a:ext cx="176552" cy="384832"/>
            </a:xfrm>
            <a:prstGeom prst="chevron">
              <a:avLst/>
            </a:prstGeom>
            <a:grpFill/>
            <a:ln w="28575">
              <a:solidFill>
                <a:schemeClr val="bg1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9412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18824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28237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37649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47061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56473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65886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75298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88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144614E-9081-1548-B1AA-60C36ECAE175}"/>
              </a:ext>
            </a:extLst>
          </p:cNvPr>
          <p:cNvGrpSpPr/>
          <p:nvPr/>
        </p:nvGrpSpPr>
        <p:grpSpPr>
          <a:xfrm>
            <a:off x="3820440" y="4001846"/>
            <a:ext cx="4059624" cy="1078478"/>
            <a:chOff x="3820440" y="3247339"/>
            <a:chExt cx="4059624" cy="1078478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2EA4921-78A9-1597-771A-35D1E83EED9C}"/>
                </a:ext>
              </a:extLst>
            </p:cNvPr>
            <p:cNvSpPr/>
            <p:nvPr/>
          </p:nvSpPr>
          <p:spPr>
            <a:xfrm>
              <a:off x="4563890" y="3291561"/>
              <a:ext cx="3316174" cy="99003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algn="ctr"/>
              <a:r>
                <a:rPr lang="it-IT" sz="1600" b="1">
                  <a:solidFill>
                    <a:srgbClr val="44546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POS (Piano Operativo di Sicurezza)</a:t>
              </a: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486EDE5A-61C0-8520-BB0C-AA38F3ACE6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440" y="3247339"/>
              <a:ext cx="1078478" cy="107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algn="ctr"/>
              <a:endParaRPr lang="it-IT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6" name="Immagine 2">
              <a:extLst>
                <a:ext uri="{FF2B5EF4-FFF2-40B4-BE49-F238E27FC236}">
                  <a16:creationId xmlns:a16="http://schemas.microsoft.com/office/drawing/2014/main" id="{B9DF4171-FAD5-DF43-2AB5-CA50D895223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115" r="54123"/>
            <a:stretch/>
          </p:blipFill>
          <p:spPr>
            <a:xfrm>
              <a:off x="4018319" y="3295070"/>
              <a:ext cx="682721" cy="983017"/>
            </a:xfrm>
            <a:prstGeom prst="rect">
              <a:avLst/>
            </a:prstGeom>
          </p:spPr>
        </p:pic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CA3DC81C-B1D0-F10B-C7F3-1400A7895153}"/>
              </a:ext>
            </a:extLst>
          </p:cNvPr>
          <p:cNvGrpSpPr/>
          <p:nvPr/>
        </p:nvGrpSpPr>
        <p:grpSpPr>
          <a:xfrm>
            <a:off x="3862384" y="2920086"/>
            <a:ext cx="4017680" cy="1078478"/>
            <a:chOff x="3862384" y="1815776"/>
            <a:chExt cx="4017680" cy="1078478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F9F788D-3A9F-D4AC-FF48-BFFC38E15BAE}"/>
                </a:ext>
              </a:extLst>
            </p:cNvPr>
            <p:cNvSpPr/>
            <p:nvPr/>
          </p:nvSpPr>
          <p:spPr>
            <a:xfrm>
              <a:off x="4563890" y="1859998"/>
              <a:ext cx="3316174" cy="99003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600" b="1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DVR (Documento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600" b="1" i="0" u="none" strike="noStrike" kern="120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Valutazione Rischi)</a:t>
              </a:r>
              <a:endParaRPr lang="it-IT" sz="16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382884D8-F177-5371-1A9A-7797B7932F5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62384" y="1815776"/>
              <a:ext cx="1078478" cy="107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algn="ctr"/>
              <a:endParaRPr lang="it-IT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7" name="Immagine 2">
              <a:extLst>
                <a:ext uri="{FF2B5EF4-FFF2-40B4-BE49-F238E27FC236}">
                  <a16:creationId xmlns:a16="http://schemas.microsoft.com/office/drawing/2014/main" id="{95637DD0-581C-EC0C-0FEE-DA34C31FD0E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5758" t="5318" r="7608" b="14556"/>
            <a:stretch/>
          </p:blipFill>
          <p:spPr>
            <a:xfrm>
              <a:off x="4060264" y="1948950"/>
              <a:ext cx="682720" cy="812130"/>
            </a:xfrm>
            <a:prstGeom prst="rect">
              <a:avLst/>
            </a:prstGeom>
          </p:spPr>
        </p:pic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2AED78FC-D5BC-242B-0BFE-9D71B5301A89}"/>
              </a:ext>
            </a:extLst>
          </p:cNvPr>
          <p:cNvGrpSpPr/>
          <p:nvPr/>
        </p:nvGrpSpPr>
        <p:grpSpPr>
          <a:xfrm>
            <a:off x="3820440" y="4916631"/>
            <a:ext cx="4059624" cy="1078478"/>
            <a:chOff x="3820440" y="4633997"/>
            <a:chExt cx="4059624" cy="1078478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A29DF8E1-E6D8-5E85-E673-5B2D9CA07363}"/>
                </a:ext>
              </a:extLst>
            </p:cNvPr>
            <p:cNvSpPr/>
            <p:nvPr/>
          </p:nvSpPr>
          <p:spPr>
            <a:xfrm>
              <a:off x="4563890" y="4849458"/>
              <a:ext cx="3316174" cy="64755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algn="ctr"/>
              <a:r>
                <a:rPr lang="it-IT" sz="1600" b="1">
                  <a:solidFill>
                    <a:srgbClr val="44546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Patente a Crediti</a:t>
              </a: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45594DAF-79D5-4589-8D7E-8FEF7A33FE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440" y="4633997"/>
              <a:ext cx="1078478" cy="107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algn="ctr"/>
              <a:endParaRPr lang="it-IT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F61CF8BB-86C5-3B91-7EAD-9B8228C9114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17000" t="29214" r="37000" b="28380"/>
            <a:stretch/>
          </p:blipFill>
          <p:spPr>
            <a:xfrm>
              <a:off x="3820440" y="4902294"/>
              <a:ext cx="880600" cy="541885"/>
            </a:xfrm>
            <a:prstGeom prst="rect">
              <a:avLst/>
            </a:prstGeom>
          </p:spPr>
        </p:pic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D24DE789-241F-3557-06BA-5B3D28A53EAA}"/>
              </a:ext>
            </a:extLst>
          </p:cNvPr>
          <p:cNvGrpSpPr/>
          <p:nvPr/>
        </p:nvGrpSpPr>
        <p:grpSpPr>
          <a:xfrm>
            <a:off x="8425635" y="3255019"/>
            <a:ext cx="515638" cy="1033763"/>
            <a:chOff x="4055732" y="3549181"/>
            <a:chExt cx="302858" cy="561675"/>
          </a:xfrm>
          <a:solidFill>
            <a:schemeClr val="tx2"/>
          </a:solidFill>
        </p:grpSpPr>
        <p:sp>
          <p:nvSpPr>
            <p:cNvPr id="68" name="Arrow: Chevron 67">
              <a:extLst>
                <a:ext uri="{FF2B5EF4-FFF2-40B4-BE49-F238E27FC236}">
                  <a16:creationId xmlns:a16="http://schemas.microsoft.com/office/drawing/2014/main" id="{9D106256-5CF2-0BD2-465E-BBEC240945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00906" y="3549181"/>
              <a:ext cx="257684" cy="561675"/>
            </a:xfrm>
            <a:prstGeom prst="chevron">
              <a:avLst/>
            </a:prstGeom>
            <a:grpFill/>
            <a:ln w="28575">
              <a:solidFill>
                <a:schemeClr val="bg1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9412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18824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28237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37649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47061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56473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65886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75298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88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69" name="Arrow: Chevron 68">
              <a:extLst>
                <a:ext uri="{FF2B5EF4-FFF2-40B4-BE49-F238E27FC236}">
                  <a16:creationId xmlns:a16="http://schemas.microsoft.com/office/drawing/2014/main" id="{8973F25D-8FD0-442C-1009-C1B45EE2F9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55732" y="3637602"/>
              <a:ext cx="176552" cy="384832"/>
            </a:xfrm>
            <a:prstGeom prst="chevron">
              <a:avLst/>
            </a:prstGeom>
            <a:grpFill/>
            <a:ln w="28575">
              <a:solidFill>
                <a:schemeClr val="bg1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9412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18824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28237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37649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47061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56473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65886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75298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88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sp>
        <p:nvSpPr>
          <p:cNvPr id="70" name="Rectangle 69">
            <a:extLst>
              <a:ext uri="{FF2B5EF4-FFF2-40B4-BE49-F238E27FC236}">
                <a16:creationId xmlns:a16="http://schemas.microsoft.com/office/drawing/2014/main" id="{19832579-5505-1907-A70E-13908EF05E72}"/>
              </a:ext>
            </a:extLst>
          </p:cNvPr>
          <p:cNvSpPr/>
          <p:nvPr/>
        </p:nvSpPr>
        <p:spPr>
          <a:xfrm>
            <a:off x="9134764" y="1838325"/>
            <a:ext cx="2614321" cy="40008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108000" rtlCol="0" anchor="ctr"/>
          <a:lstStyle/>
          <a:p>
            <a:pPr algn="ctr"/>
            <a:r>
              <a:rPr lang="it-IT" sz="1600" i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richiesta di questi documenti permette di </a:t>
            </a:r>
            <a:r>
              <a:rPr lang="it-IT" sz="1600" b="1" i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soddisfare un requisito normativo</a:t>
            </a:r>
            <a:r>
              <a:rPr lang="it-IT" sz="1600" i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 innescare un </a:t>
            </a:r>
            <a:r>
              <a:rPr lang="it-IT" sz="1600" b="1" i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processo di cooperazione </a:t>
            </a:r>
            <a:r>
              <a:rPr lang="it-IT" sz="1600" i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 i referenti contrattuali del Gruppo Hera e le </a:t>
            </a:r>
            <a:r>
              <a:rPr lang="it-IT" sz="1600" b="1" i="1" u="sng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 chiave (</a:t>
            </a:r>
            <a:r>
              <a:rPr lang="it-IT" sz="1600" b="1" i="1" u="sng">
                <a:solidFill>
                  <a:srgbClr val="2EB89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preposto</a:t>
            </a:r>
            <a:r>
              <a:rPr lang="it-IT" sz="1600" b="1" i="1" u="sng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it-IT" sz="1600" i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dell’impresa, con un </a:t>
            </a:r>
            <a:r>
              <a:rPr lang="it-IT" sz="1600" b="1" i="1">
                <a:solidFill>
                  <a:srgbClr val="009BD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approccio di crescita congiunta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72D18CDA-B39E-2B2D-E0B2-B21126F833EF}"/>
              </a:ext>
            </a:extLst>
          </p:cNvPr>
          <p:cNvSpPr/>
          <p:nvPr/>
        </p:nvSpPr>
        <p:spPr>
          <a:xfrm>
            <a:off x="4563890" y="1882547"/>
            <a:ext cx="3316174" cy="9900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45720" rIns="72000" bIns="45720" rtlCol="0" anchor="ctr"/>
          <a:lstStyle/>
          <a:p>
            <a:pPr algn="ctr">
              <a:defRPr/>
            </a:pPr>
            <a:r>
              <a:rPr lang="it-IT" sz="1600" b="1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Iscrizione alla camera di commercio, industria ed artigianato</a:t>
            </a: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3FAFFCA1-1BAB-CAD4-6137-0C4215FFBAF7}"/>
              </a:ext>
            </a:extLst>
          </p:cNvPr>
          <p:cNvSpPr>
            <a:spLocks noChangeAspect="1"/>
          </p:cNvSpPr>
          <p:nvPr/>
        </p:nvSpPr>
        <p:spPr>
          <a:xfrm>
            <a:off x="3862384" y="1838325"/>
            <a:ext cx="1078478" cy="10784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endParaRPr lang="it-IT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076DD006-E05A-31CE-3F03-E5C7E582A3AA}"/>
              </a:ext>
            </a:extLst>
          </p:cNvPr>
          <p:cNvSpPr/>
          <p:nvPr/>
        </p:nvSpPr>
        <p:spPr>
          <a:xfrm>
            <a:off x="3763292" y="5082232"/>
            <a:ext cx="4195963" cy="696925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3" name="Speech Bubble: Rectangle 62">
            <a:extLst>
              <a:ext uri="{FF2B5EF4-FFF2-40B4-BE49-F238E27FC236}">
                <a16:creationId xmlns:a16="http://schemas.microsoft.com/office/drawing/2014/main" id="{FAC91DED-BA47-9DF6-A30C-D0E7BBDD2B6A}"/>
              </a:ext>
            </a:extLst>
          </p:cNvPr>
          <p:cNvSpPr/>
          <p:nvPr/>
        </p:nvSpPr>
        <p:spPr>
          <a:xfrm>
            <a:off x="5276291" y="5703333"/>
            <a:ext cx="2245764" cy="462515"/>
          </a:xfrm>
          <a:prstGeom prst="wedgeRectCallout">
            <a:avLst>
              <a:gd name="adj1" fmla="val 21982"/>
              <a:gd name="adj2" fmla="val -7198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45720" rIns="36000" bIns="45720" rtlCol="0" anchor="ctr"/>
          <a:lstStyle/>
          <a:p>
            <a:pPr algn="ctr"/>
            <a:r>
              <a:rPr lang="it-IT" sz="1200" i="1">
                <a:solidFill>
                  <a:schemeClr val="tx1"/>
                </a:solidFill>
                <a:latin typeface="Arial"/>
                <a:cs typeface="Arial"/>
              </a:rPr>
              <a:t>Richiesta unicamente per chi opera nei Cantieri Titolo IV (normativa)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8C00DCD-A15D-9098-3D5C-67FB1D36A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43</a:t>
            </a:fld>
            <a:endParaRPr lang="it-IT"/>
          </a:p>
        </p:txBody>
      </p:sp>
      <p:pic>
        <p:nvPicPr>
          <p:cNvPr id="1028" name="Picture 4" descr="Visura camerale online - Visura ...">
            <a:extLst>
              <a:ext uri="{FF2B5EF4-FFF2-40B4-BE49-F238E27FC236}">
                <a16:creationId xmlns:a16="http://schemas.microsoft.com/office/drawing/2014/main" id="{78964FFD-E481-CD8A-F834-047EB06F5D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0264" y="1952449"/>
            <a:ext cx="587936" cy="830576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Immagine 12">
            <a:extLst>
              <a:ext uri="{FF2B5EF4-FFF2-40B4-BE49-F238E27FC236}">
                <a16:creationId xmlns:a16="http://schemas.microsoft.com/office/drawing/2014/main" id="{01CF4DAF-8A94-BFAB-33BE-71E60131965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2913" y="6371154"/>
            <a:ext cx="899687" cy="350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70135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hink-cell data - do not delete" hidden="1">
            <a:extLst>
              <a:ext uri="{FF2B5EF4-FFF2-40B4-BE49-F238E27FC236}">
                <a16:creationId xmlns:a16="http://schemas.microsoft.com/office/drawing/2014/main" id="{0A29E1E7-023B-B7BD-A763-B71A4883C03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3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A29E1E7-023B-B7BD-A763-B71A4883C0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olo 4">
            <a:extLst>
              <a:ext uri="{FF2B5EF4-FFF2-40B4-BE49-F238E27FC236}">
                <a16:creationId xmlns:a16="http://schemas.microsoft.com/office/drawing/2014/main" id="{3D5077F2-1B5F-A3D5-3C4A-85D7B1BA4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376901"/>
            <a:ext cx="11306173" cy="860488"/>
          </a:xfrm>
        </p:spPr>
        <p:txBody>
          <a:bodyPr vert="horz" anchor="t">
            <a:noAutofit/>
          </a:bodyPr>
          <a:lstStyle/>
          <a:p>
            <a:r>
              <a:rPr lang="it-IT" sz="2800">
                <a:latin typeface="Georgia" panose="02040502050405020303" pitchFamily="18" charset="0"/>
                <a:cs typeface="Arial" panose="020B0604020202020204" pitchFamily="34" charset="0"/>
              </a:rPr>
              <a:t>Al fine di assicurare il principio di cooperazione, Hera si impegna a supportare le aziende appaltatrici con una serie di iniziative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66EC5FB-029C-56B1-3F5E-37F233A9D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B54EE51-2237-7EFA-FA49-890A3546A8EB}"/>
              </a:ext>
            </a:extLst>
          </p:cNvPr>
          <p:cNvSpPr/>
          <p:nvPr/>
        </p:nvSpPr>
        <p:spPr>
          <a:xfrm>
            <a:off x="1116" y="6173526"/>
            <a:ext cx="12204000" cy="144000"/>
          </a:xfrm>
          <a:prstGeom prst="rect">
            <a:avLst/>
          </a:prstGeom>
          <a:gradFill flip="none" rotWithShape="1">
            <a:gsLst>
              <a:gs pos="43000">
                <a:srgbClr val="00A886">
                  <a:alpha val="58000"/>
                </a:srgbClr>
              </a:gs>
              <a:gs pos="100000">
                <a:srgbClr val="009BDB">
                  <a:alpha val="58000"/>
                </a:srgbClr>
              </a:gs>
              <a:gs pos="25000">
                <a:srgbClr val="E1058D">
                  <a:alpha val="58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3" name="Immagine 12">
            <a:extLst>
              <a:ext uri="{FF2B5EF4-FFF2-40B4-BE49-F238E27FC236}">
                <a16:creationId xmlns:a16="http://schemas.microsoft.com/office/drawing/2014/main" id="{C0085726-2AFA-CA7E-8C39-4E2359F507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913" y="6371154"/>
            <a:ext cx="899687" cy="350321"/>
          </a:xfrm>
          <a:prstGeom prst="rect">
            <a:avLst/>
          </a:prstGeom>
        </p:spPr>
      </p:pic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8912C56-1B36-AAC8-2B34-410DE28CCA20}"/>
              </a:ext>
            </a:extLst>
          </p:cNvPr>
          <p:cNvSpPr txBox="1">
            <a:spLocks/>
          </p:cNvSpPr>
          <p:nvPr/>
        </p:nvSpPr>
        <p:spPr>
          <a:xfrm>
            <a:off x="442913" y="1276212"/>
            <a:ext cx="11306173" cy="320177"/>
          </a:xfrm>
          <a:prstGeom prst="rect">
            <a:avLst/>
          </a:prstGeom>
        </p:spPr>
        <p:txBody>
          <a:bodyPr vert="horz" lIns="90000" tIns="0" rIns="0" bIns="0" rtlCol="0">
            <a:normAutofit/>
          </a:bodyPr>
          <a:lstStyle>
            <a:lvl1pPr marL="0" marR="0" indent="0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 lang="en-GB" sz="1800" b="1" kern="1200" noProof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02336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–"/>
              <a:tabLst/>
              <a:defRPr lang="en-GB" sz="16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3504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 lang="en-GB" sz="16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04672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–"/>
              <a:tabLst/>
              <a:defRPr lang="en-GB" sz="16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5840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 lang="en-GB" sz="1600" b="0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 lang="en-GB" sz="1600" b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08176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1600" b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9344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 lang="en-GB" sz="1600" b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10512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1600" b="0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9932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it-IT">
                <a:solidFill>
                  <a:srgbClr val="4DC2AB"/>
                </a:solidFill>
                <a:latin typeface="Arial"/>
              </a:rPr>
              <a:t>Cooperazione: Il ruolo di Hera</a:t>
            </a:r>
            <a:endParaRPr kumimoji="0" lang="it-IT" sz="1800" b="1" i="0" u="none" strike="noStrike" kern="1200" cap="none" spc="0" normalizeH="0" baseline="0" noProof="0">
              <a:ln>
                <a:noFill/>
              </a:ln>
              <a:solidFill>
                <a:srgbClr val="4DC2AB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" name="Gruppo 18">
            <a:extLst>
              <a:ext uri="{FF2B5EF4-FFF2-40B4-BE49-F238E27FC236}">
                <a16:creationId xmlns:a16="http://schemas.microsoft.com/office/drawing/2014/main" id="{DC63595A-1D6F-8ACA-FFD9-A935784481FA}"/>
              </a:ext>
            </a:extLst>
          </p:cNvPr>
          <p:cNvGrpSpPr/>
          <p:nvPr/>
        </p:nvGrpSpPr>
        <p:grpSpPr>
          <a:xfrm>
            <a:off x="10388078" y="9797"/>
            <a:ext cx="1453083" cy="373463"/>
            <a:chOff x="2825252" y="2940245"/>
            <a:chExt cx="1453083" cy="373463"/>
          </a:xfrm>
        </p:grpSpPr>
        <p:sp>
          <p:nvSpPr>
            <p:cNvPr id="3" name="Connettore 15">
              <a:extLst>
                <a:ext uri="{FF2B5EF4-FFF2-40B4-BE49-F238E27FC236}">
                  <a16:creationId xmlns:a16="http://schemas.microsoft.com/office/drawing/2014/main" id="{A1C1BFEC-E707-DF4E-A166-B72EE7D29E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25252" y="2940245"/>
              <a:ext cx="376237" cy="373463"/>
            </a:xfrm>
            <a:prstGeom prst="flowChartConnector">
              <a:avLst/>
            </a:prstGeom>
            <a:solidFill>
              <a:srgbClr val="ED70B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092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CasellaDiTesto 17">
              <a:extLst>
                <a:ext uri="{FF2B5EF4-FFF2-40B4-BE49-F238E27FC236}">
                  <a16:creationId xmlns:a16="http://schemas.microsoft.com/office/drawing/2014/main" id="{ABEE6495-0B34-DBFE-C1BC-168AD02CF71E}"/>
                </a:ext>
              </a:extLst>
            </p:cNvPr>
            <p:cNvSpPr txBox="1"/>
            <p:nvPr/>
          </p:nvSpPr>
          <p:spPr>
            <a:xfrm>
              <a:off x="2917328" y="2970870"/>
              <a:ext cx="1361007" cy="305854"/>
            </a:xfrm>
            <a:prstGeom prst="rect">
              <a:avLst/>
            </a:prstGeom>
            <a:noFill/>
          </p:spPr>
          <p:txBody>
            <a:bodyPr wrap="square" tIns="0" rIns="36000" bIns="0" anchor="ctr">
              <a:noAutofit/>
            </a:bodyPr>
            <a:lstStyle/>
            <a:p>
              <a:r>
                <a:rPr lang="it-IT" sz="1050" b="1">
                  <a:latin typeface="Arial" panose="020B0604020202020204" pitchFamily="34" charset="0"/>
                  <a:cs typeface="Arial" panose="020B0604020202020204" pitchFamily="34" charset="0"/>
                </a:rPr>
                <a:t>Cooperazione</a:t>
              </a:r>
            </a:p>
          </p:txBody>
        </p:sp>
      </p:grpSp>
      <p:grpSp>
        <p:nvGrpSpPr>
          <p:cNvPr id="7" name="Gruppo 6">
            <a:extLst>
              <a:ext uri="{FF2B5EF4-FFF2-40B4-BE49-F238E27FC236}">
                <a16:creationId xmlns:a16="http://schemas.microsoft.com/office/drawing/2014/main" id="{5CC0223C-3134-2275-9637-1FCD0DCC883C}"/>
              </a:ext>
            </a:extLst>
          </p:cNvPr>
          <p:cNvGrpSpPr/>
          <p:nvPr/>
        </p:nvGrpSpPr>
        <p:grpSpPr>
          <a:xfrm>
            <a:off x="1585112" y="1927708"/>
            <a:ext cx="3206375" cy="3615876"/>
            <a:chOff x="1585112" y="1927708"/>
            <a:chExt cx="3206375" cy="3615876"/>
          </a:xfrm>
        </p:grpSpPr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17D1895F-D15A-476E-A28F-587CF2909070}"/>
                </a:ext>
              </a:extLst>
            </p:cNvPr>
            <p:cNvSpPr/>
            <p:nvPr/>
          </p:nvSpPr>
          <p:spPr>
            <a:xfrm>
              <a:off x="1585112" y="2411584"/>
              <a:ext cx="3206374" cy="3132000"/>
            </a:xfrm>
            <a:prstGeom prst="rect">
              <a:avLst/>
            </a:prstGeom>
            <a:solidFill>
              <a:srgbClr val="D5EFF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548000" rIns="108000" rtlCol="0" anchor="t"/>
            <a:lstStyle/>
            <a:p>
              <a:pPr algn="ctr"/>
              <a:r>
                <a:rPr lang="it-IT" sz="1400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Un </a:t>
              </a:r>
              <a:r>
                <a:rPr lang="it-IT" sz="1400"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programma dedicato </a:t>
              </a:r>
              <a:r>
                <a:rPr lang="it-IT" sz="1400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tutti i </a:t>
              </a:r>
              <a:r>
                <a:rPr lang="it-IT" sz="1400"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fornitori qualificati </a:t>
              </a:r>
              <a:r>
                <a:rPr lang="it-IT" sz="1400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 Hera, con la possibilità di </a:t>
              </a:r>
              <a:r>
                <a:rPr lang="it-IT" sz="1400"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accedere a servizi di formazione</a:t>
              </a:r>
              <a:r>
                <a:rPr lang="it-IT" sz="1400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sui temi sicurezza (in linea con le richieste normative)</a:t>
              </a:r>
              <a:r>
                <a:rPr lang="it-IT" sz="1400" b="1" i="1">
                  <a:solidFill>
                    <a:srgbClr val="2EADE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it-IT" sz="1400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</a:t>
              </a:r>
              <a:r>
                <a:rPr lang="it-IT" sz="1400" b="1" i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condizioni e tariffe agevolate</a:t>
              </a:r>
            </a:p>
          </p:txBody>
        </p:sp>
        <p:pic>
          <p:nvPicPr>
            <p:cNvPr id="78" name="Immagine 5" descr="Immagine che contiene testo, Carattere, schermata, Elementi grafici&#10;&#10;Descrizione generata automaticamente">
              <a:extLst>
                <a:ext uri="{FF2B5EF4-FFF2-40B4-BE49-F238E27FC236}">
                  <a16:creationId xmlns:a16="http://schemas.microsoft.com/office/drawing/2014/main" id="{FC2F0176-20E0-C6D4-9EDE-F1EFD9F28C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6650" y="1927708"/>
              <a:ext cx="1903298" cy="479631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E6FEB4F0-D150-D988-FAFD-BF578977F032}"/>
                </a:ext>
              </a:extLst>
            </p:cNvPr>
            <p:cNvSpPr txBox="1"/>
            <p:nvPr/>
          </p:nvSpPr>
          <p:spPr>
            <a:xfrm>
              <a:off x="1585113" y="2644135"/>
              <a:ext cx="320637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2EADE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Hera Pro Empower_ corsi di formazione sulla sicurezza per i fornitori</a:t>
              </a:r>
            </a:p>
          </p:txBody>
        </p:sp>
      </p:grpSp>
      <p:sp>
        <p:nvSpPr>
          <p:cNvPr id="12" name="Segnaposto numero diapositiva 11">
            <a:extLst>
              <a:ext uri="{FF2B5EF4-FFF2-40B4-BE49-F238E27FC236}">
                <a16:creationId xmlns:a16="http://schemas.microsoft.com/office/drawing/2014/main" id="{7BDA3492-D729-2685-A6F0-F25A84AA6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44</a:t>
            </a:fld>
            <a:endParaRPr lang="it-IT"/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4B194646-BF50-9DE8-FC0B-CCDBB83B8151}"/>
              </a:ext>
            </a:extLst>
          </p:cNvPr>
          <p:cNvGrpSpPr/>
          <p:nvPr/>
        </p:nvGrpSpPr>
        <p:grpSpPr>
          <a:xfrm>
            <a:off x="7079672" y="1451312"/>
            <a:ext cx="3234840" cy="4045374"/>
            <a:chOff x="7079672" y="1451312"/>
            <a:chExt cx="3234840" cy="4045374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4E185FFF-B54D-DC9B-6D64-3F25AEAB1DCD}"/>
                </a:ext>
              </a:extLst>
            </p:cNvPr>
            <p:cNvSpPr/>
            <p:nvPr/>
          </p:nvSpPr>
          <p:spPr>
            <a:xfrm>
              <a:off x="7079672" y="2364686"/>
              <a:ext cx="3206374" cy="3132000"/>
            </a:xfrm>
            <a:prstGeom prst="rect">
              <a:avLst/>
            </a:prstGeom>
            <a:solidFill>
              <a:srgbClr val="D5EFF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548000" rIns="108000" bIns="45720" rtlCol="0" anchor="t"/>
            <a:lstStyle/>
            <a:p>
              <a:pPr algn="ctr"/>
              <a:r>
                <a:rPr lang="it-IT" sz="1400" i="1">
                  <a:solidFill>
                    <a:srgbClr val="000000"/>
                  </a:solidFill>
                  <a:latin typeface="Arial"/>
                  <a:cs typeface="Arial"/>
                </a:rPr>
                <a:t>Piattaforma gratuita «Supplier Sustainability School» per tutti i fornitori di Hera, con accesso a una serie </a:t>
              </a:r>
              <a:r>
                <a:rPr lang="it-IT" sz="1400" b="1" i="1">
                  <a:solidFill>
                    <a:srgbClr val="000000"/>
                  </a:solidFill>
                  <a:latin typeface="Arial"/>
                  <a:cs typeface="Arial"/>
                </a:rPr>
                <a:t>di seminari dedicati ai temi di Sicurezza </a:t>
              </a:r>
              <a:r>
                <a:rPr lang="it-IT" sz="1400" i="1">
                  <a:solidFill>
                    <a:srgbClr val="000000"/>
                  </a:solidFill>
                  <a:latin typeface="Arial"/>
                  <a:cs typeface="Arial"/>
                </a:rPr>
                <a:t>e ad uno </a:t>
              </a:r>
              <a:r>
                <a:rPr lang="it-IT" sz="1400" b="1" i="1">
                  <a:solidFill>
                    <a:srgbClr val="000000"/>
                  </a:solidFill>
                  <a:latin typeface="Arial"/>
                  <a:cs typeface="Arial"/>
                </a:rPr>
                <a:t>spazio di collaborazione e condivisione di contenuti</a:t>
              </a:r>
              <a:r>
                <a:rPr lang="it-IT" sz="1400" i="1">
                  <a:solidFill>
                    <a:srgbClr val="000000"/>
                  </a:solidFill>
                  <a:latin typeface="Arial"/>
                  <a:cs typeface="Arial"/>
                </a:rPr>
                <a:t> dedicati e </a:t>
              </a:r>
              <a:r>
                <a:rPr lang="it-IT" sz="1400" b="1" i="1">
                  <a:solidFill>
                    <a:srgbClr val="000000"/>
                  </a:solidFill>
                  <a:latin typeface="Arial"/>
                  <a:cs typeface="Arial"/>
                </a:rPr>
                <a:t>best practices</a:t>
              </a: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939FE1F6-9403-9620-851A-EDF720E7EA7F}"/>
                </a:ext>
              </a:extLst>
            </p:cNvPr>
            <p:cNvSpPr/>
            <p:nvPr/>
          </p:nvSpPr>
          <p:spPr>
            <a:xfrm>
              <a:off x="8225658" y="1637690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9EE7E6E7-DABC-E0AD-00B4-C3496C7173BC}"/>
                </a:ext>
              </a:extLst>
            </p:cNvPr>
            <p:cNvSpPr txBox="1"/>
            <p:nvPr/>
          </p:nvSpPr>
          <p:spPr>
            <a:xfrm>
              <a:off x="7093905" y="2597237"/>
              <a:ext cx="322060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>
                  <a:solidFill>
                    <a:srgbClr val="2EADE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Supplier Sustainability School_ seminari sulla sicurezza</a:t>
              </a:r>
            </a:p>
          </p:txBody>
        </p:sp>
        <p:pic>
          <p:nvPicPr>
            <p:cNvPr id="90" name="Picture 89" descr="A logo with a plant growing out of it&#10;&#10;Description automatically generated">
              <a:extLst>
                <a:ext uri="{FF2B5EF4-FFF2-40B4-BE49-F238E27FC236}">
                  <a16:creationId xmlns:a16="http://schemas.microsoft.com/office/drawing/2014/main" id="{A1F76701-C18D-652B-897A-897EE549A07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1114" y="1451312"/>
              <a:ext cx="991956" cy="11007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5101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6F79392-1F59-6B54-7F72-748EBE8AC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pic>
        <p:nvPicPr>
          <p:cNvPr id="5" name="Immagine 4" descr="Immagine che contiene Elementi grafici, grafica, Carattere, schermata&#10;&#10;Descrizione generata automaticamente">
            <a:extLst>
              <a:ext uri="{FF2B5EF4-FFF2-40B4-BE49-F238E27FC236}">
                <a16:creationId xmlns:a16="http://schemas.microsoft.com/office/drawing/2014/main" id="{DA95A402-A2F7-357E-CB4C-37B3274ECF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16" y="299803"/>
            <a:ext cx="2061372" cy="802002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0CB9F000-5F3C-F2D8-F37C-1BC5115AF8D6}"/>
              </a:ext>
            </a:extLst>
          </p:cNvPr>
          <p:cNvSpPr/>
          <p:nvPr/>
        </p:nvSpPr>
        <p:spPr>
          <a:xfrm>
            <a:off x="-6284" y="5908676"/>
            <a:ext cx="12204000" cy="144000"/>
          </a:xfrm>
          <a:prstGeom prst="rect">
            <a:avLst/>
          </a:prstGeom>
          <a:gradFill flip="none" rotWithShape="1">
            <a:gsLst>
              <a:gs pos="43000">
                <a:srgbClr val="00A886">
                  <a:alpha val="58000"/>
                </a:srgbClr>
              </a:gs>
              <a:gs pos="100000">
                <a:srgbClr val="009BDB">
                  <a:alpha val="58000"/>
                </a:srgbClr>
              </a:gs>
              <a:gs pos="25000">
                <a:srgbClr val="E1058D">
                  <a:alpha val="58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E7BAB3BB-1D2F-B36A-8653-CA3E93440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5</a:t>
            </a:fld>
            <a:endParaRPr lang="it-IT"/>
          </a:p>
        </p:txBody>
      </p:sp>
      <p:pic>
        <p:nvPicPr>
          <p:cNvPr id="3" name="Immagine 12">
            <a:extLst>
              <a:ext uri="{FF2B5EF4-FFF2-40B4-BE49-F238E27FC236}">
                <a16:creationId xmlns:a16="http://schemas.microsoft.com/office/drawing/2014/main" id="{C7ACA76D-7D65-A2BF-7141-3E2CBA9C2A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38" y="6371154"/>
            <a:ext cx="899687" cy="350321"/>
          </a:xfrm>
          <a:prstGeom prst="rect">
            <a:avLst/>
          </a:prstGeom>
        </p:spPr>
      </p:pic>
      <p:pic>
        <p:nvPicPr>
          <p:cNvPr id="7" name="Picture 6" descr="A logo with a plant growing out of it&#10;&#10;Description automatically generated">
            <a:extLst>
              <a:ext uri="{FF2B5EF4-FFF2-40B4-BE49-F238E27FC236}">
                <a16:creationId xmlns:a16="http://schemas.microsoft.com/office/drawing/2014/main" id="{FAAF0967-3B77-1963-9DB4-1ED63CE78B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932" y="1270750"/>
            <a:ext cx="2782116" cy="3087326"/>
          </a:xfrm>
          <a:prstGeom prst="rect">
            <a:avLst/>
          </a:prstGeom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C2CDCF82-AC63-96D5-A275-A11F82C0D400}"/>
              </a:ext>
            </a:extLst>
          </p:cNvPr>
          <p:cNvSpPr/>
          <p:nvPr/>
        </p:nvSpPr>
        <p:spPr>
          <a:xfrm>
            <a:off x="4092276" y="1248513"/>
            <a:ext cx="7076493" cy="2804503"/>
          </a:xfrm>
          <a:prstGeom prst="rect">
            <a:avLst/>
          </a:prstGeom>
          <a:solidFill>
            <a:srgbClr val="FFFFFF"/>
          </a:solidFill>
          <a:ln w="38100">
            <a:solidFill>
              <a:srgbClr val="0070C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 algn="just"/>
            <a:r>
              <a:rPr lang="it-IT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</a:t>
            </a:r>
            <a:r>
              <a:rPr lang="it-IT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Academy</a:t>
            </a:r>
            <a:r>
              <a:rPr lang="it-IT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dedicata ai </a:t>
            </a:r>
            <a:r>
              <a:rPr lang="it-IT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fornitori</a:t>
            </a:r>
            <a:r>
              <a:rPr lang="it-IT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 Gruppo Hera con l’obiettivo di condividere </a:t>
            </a:r>
            <a:r>
              <a:rPr lang="it-IT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percorsi formativi </a:t>
            </a:r>
            <a:r>
              <a:rPr lang="it-IT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it-IT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best practices </a:t>
            </a:r>
            <a:r>
              <a:rPr lang="it-IT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tramite incontri specifici sia </a:t>
            </a:r>
            <a:r>
              <a:rPr lang="it-IT" i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online</a:t>
            </a:r>
            <a:r>
              <a:rPr lang="it-IT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che in presenza.</a:t>
            </a:r>
          </a:p>
          <a:p>
            <a:pPr algn="just"/>
            <a:r>
              <a:rPr lang="it-IT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algn="just"/>
            <a:r>
              <a:rPr lang="it-IT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Saranno disponibili gratuitamente </a:t>
            </a:r>
            <a:r>
              <a:rPr lang="it-IT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contenuti ad hoc </a:t>
            </a:r>
            <a:r>
              <a:rPr lang="it-IT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 ad aumentare le conoscenze in tutti gli ambiti della </a:t>
            </a:r>
            <a:r>
              <a:rPr lang="it-IT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sostenibilità</a:t>
            </a:r>
            <a:r>
              <a:rPr lang="it-IT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it-IT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it-IT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tre filoni sviluppati riguardano sicurezza, CSRD e sostenibilità.</a:t>
            </a:r>
            <a:endParaRPr lang="it-IT" sz="24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A10BCB2F-76F3-CF30-F48E-4A92C6256F99}"/>
              </a:ext>
            </a:extLst>
          </p:cNvPr>
          <p:cNvSpPr/>
          <p:nvPr/>
        </p:nvSpPr>
        <p:spPr>
          <a:xfrm>
            <a:off x="4458882" y="4676554"/>
            <a:ext cx="1810919" cy="910696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</a:ln>
          <a:effectLst>
            <a:outerShdw blurRad="50800" dist="38100" dir="168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Cooperare in sicurezza</a:t>
            </a: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1B97E136-47E7-56AA-7F39-9D8C4112D951}"/>
              </a:ext>
            </a:extLst>
          </p:cNvPr>
          <p:cNvSpPr/>
          <p:nvPr/>
        </p:nvSpPr>
        <p:spPr>
          <a:xfrm>
            <a:off x="6647471" y="4678122"/>
            <a:ext cx="1810919" cy="910696"/>
          </a:xfrm>
          <a:prstGeom prst="rect">
            <a:avLst/>
          </a:prstGeom>
          <a:solidFill>
            <a:srgbClr val="0070C0">
              <a:alpha val="75000"/>
            </a:srgbClr>
          </a:solidFill>
          <a:ln>
            <a:noFill/>
          </a:ln>
          <a:effectLst>
            <a:outerShdw blurRad="50800" dist="38100" dir="168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/>
              <a:t>CSRD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84A8627F-BAFC-532D-9A94-76573004B5B3}"/>
              </a:ext>
            </a:extLst>
          </p:cNvPr>
          <p:cNvSpPr/>
          <p:nvPr/>
        </p:nvSpPr>
        <p:spPr>
          <a:xfrm>
            <a:off x="8788931" y="4689117"/>
            <a:ext cx="1810919" cy="910696"/>
          </a:xfrm>
          <a:prstGeom prst="rect">
            <a:avLst/>
          </a:prstGeom>
          <a:solidFill>
            <a:srgbClr val="0070C0">
              <a:alpha val="75000"/>
            </a:srgbClr>
          </a:solidFill>
          <a:ln>
            <a:noFill/>
          </a:ln>
          <a:effectLst>
            <a:outerShdw blurRad="50800" dist="38100" dir="168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/>
              <a:t>Sostenibilità/ESG</a:t>
            </a:r>
          </a:p>
        </p:txBody>
      </p:sp>
    </p:spTree>
    <p:extLst>
      <p:ext uri="{BB962C8B-B14F-4D97-AF65-F5344CB8AC3E}">
        <p14:creationId xmlns:p14="http://schemas.microsoft.com/office/powerpoint/2010/main" val="15400621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8BBA73-7500-A003-6D8F-7F3A2FF95B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hink-cell data - do not delete" hidden="1">
            <a:extLst>
              <a:ext uri="{FF2B5EF4-FFF2-40B4-BE49-F238E27FC236}">
                <a16:creationId xmlns:a16="http://schemas.microsoft.com/office/drawing/2014/main" id="{20F1728F-B9A8-422F-15F9-5BA347C2F90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0617660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3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0F1728F-B9A8-422F-15F9-5BA347C2F90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" name="Flowchart: Extract 82">
            <a:extLst>
              <a:ext uri="{FF2B5EF4-FFF2-40B4-BE49-F238E27FC236}">
                <a16:creationId xmlns:a16="http://schemas.microsoft.com/office/drawing/2014/main" id="{C5824772-36E2-31DA-7747-FE22CC0B6A41}"/>
              </a:ext>
            </a:extLst>
          </p:cNvPr>
          <p:cNvSpPr/>
          <p:nvPr/>
        </p:nvSpPr>
        <p:spPr>
          <a:xfrm flipV="1">
            <a:off x="9228496" y="2985212"/>
            <a:ext cx="685800" cy="685800"/>
          </a:xfrm>
          <a:prstGeom prst="flowChartExtract">
            <a:avLst/>
          </a:prstGeom>
          <a:gradFill flip="none" rotWithShape="1">
            <a:gsLst>
              <a:gs pos="40000">
                <a:srgbClr val="44546A"/>
              </a:gs>
              <a:gs pos="0">
                <a:srgbClr val="44546A"/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7" name="Flowchart: Extract 76">
            <a:extLst>
              <a:ext uri="{FF2B5EF4-FFF2-40B4-BE49-F238E27FC236}">
                <a16:creationId xmlns:a16="http://schemas.microsoft.com/office/drawing/2014/main" id="{CAB993D8-FCD6-978F-CD34-A6676B7A06F5}"/>
              </a:ext>
            </a:extLst>
          </p:cNvPr>
          <p:cNvSpPr/>
          <p:nvPr/>
        </p:nvSpPr>
        <p:spPr>
          <a:xfrm>
            <a:off x="5237841" y="4102824"/>
            <a:ext cx="685800" cy="685800"/>
          </a:xfrm>
          <a:prstGeom prst="flowChartExtract">
            <a:avLst/>
          </a:prstGeom>
          <a:gradFill flip="none" rotWithShape="1">
            <a:gsLst>
              <a:gs pos="40000">
                <a:srgbClr val="5B9BD5"/>
              </a:gs>
              <a:gs pos="0">
                <a:srgbClr val="5B9BD5"/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92982189-9544-F774-CCDD-EC50107DE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376901"/>
            <a:ext cx="11306173" cy="896346"/>
          </a:xfrm>
        </p:spPr>
        <p:txBody>
          <a:bodyPr vert="horz" anchor="t">
            <a:noAutofit/>
          </a:bodyPr>
          <a:lstStyle/>
          <a:p>
            <a:r>
              <a:rPr lang="it-IT" sz="2800">
                <a:latin typeface="Georgia"/>
                <a:cs typeface="Arial"/>
              </a:rPr>
              <a:t>Il filone «Cooperare in Sicurezza» avviato a Dicembre 2024, proseguirà a Giugno con dei gruppi di lavoro esperienziali </a:t>
            </a:r>
            <a:endParaRPr lang="it-IT" sz="2800"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FA46C41F-E8CD-FF8E-3FAB-E33CA1990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2E8E1F84-4395-5D12-F49C-07F6600AD4B8}"/>
              </a:ext>
            </a:extLst>
          </p:cNvPr>
          <p:cNvSpPr/>
          <p:nvPr/>
        </p:nvSpPr>
        <p:spPr>
          <a:xfrm>
            <a:off x="1116" y="6173526"/>
            <a:ext cx="12204000" cy="144000"/>
          </a:xfrm>
          <a:prstGeom prst="rect">
            <a:avLst/>
          </a:prstGeom>
          <a:gradFill flip="none" rotWithShape="1">
            <a:gsLst>
              <a:gs pos="43000">
                <a:srgbClr val="00A886">
                  <a:alpha val="58000"/>
                </a:srgbClr>
              </a:gs>
              <a:gs pos="100000">
                <a:srgbClr val="009BDB">
                  <a:alpha val="58000"/>
                </a:srgbClr>
              </a:gs>
              <a:gs pos="25000">
                <a:srgbClr val="E1058D">
                  <a:alpha val="58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FF4FE038-EF82-E47E-286C-8A00846AE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6</a:t>
            </a:fld>
            <a:endParaRPr lang="it-IT"/>
          </a:p>
        </p:txBody>
      </p:sp>
      <p:pic>
        <p:nvPicPr>
          <p:cNvPr id="125" name="Immagine 12">
            <a:extLst>
              <a:ext uri="{FF2B5EF4-FFF2-40B4-BE49-F238E27FC236}">
                <a16:creationId xmlns:a16="http://schemas.microsoft.com/office/drawing/2014/main" id="{68C685BA-3338-20E8-6F4B-A6A84DA674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913" y="6371154"/>
            <a:ext cx="899687" cy="350321"/>
          </a:xfrm>
          <a:prstGeom prst="rect">
            <a:avLst/>
          </a:prstGeom>
        </p:spPr>
      </p:pic>
      <p:sp>
        <p:nvSpPr>
          <p:cNvPr id="60" name="Arrow: Right 59">
            <a:extLst>
              <a:ext uri="{FF2B5EF4-FFF2-40B4-BE49-F238E27FC236}">
                <a16:creationId xmlns:a16="http://schemas.microsoft.com/office/drawing/2014/main" id="{45441F93-AEC7-DEFA-C28D-06C530742CA4}"/>
              </a:ext>
            </a:extLst>
          </p:cNvPr>
          <p:cNvSpPr/>
          <p:nvPr/>
        </p:nvSpPr>
        <p:spPr>
          <a:xfrm>
            <a:off x="479425" y="3386599"/>
            <a:ext cx="11269661" cy="1088571"/>
          </a:xfrm>
          <a:prstGeom prst="rightArrow">
            <a:avLst>
              <a:gd name="adj1" fmla="val 49999"/>
              <a:gd name="adj2" fmla="val 60588"/>
            </a:avLst>
          </a:prstGeom>
          <a:gradFill>
            <a:gsLst>
              <a:gs pos="32000">
                <a:schemeClr val="accent1">
                  <a:lumMod val="20000"/>
                  <a:lumOff val="80000"/>
                </a:schemeClr>
              </a:gs>
              <a:gs pos="0">
                <a:srgbClr val="D9D9D9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4" name="Diamond 63">
            <a:extLst>
              <a:ext uri="{FF2B5EF4-FFF2-40B4-BE49-F238E27FC236}">
                <a16:creationId xmlns:a16="http://schemas.microsoft.com/office/drawing/2014/main" id="{C0CC7948-736D-9AB5-03E4-39271602433F}"/>
              </a:ext>
            </a:extLst>
          </p:cNvPr>
          <p:cNvSpPr/>
          <p:nvPr/>
        </p:nvSpPr>
        <p:spPr>
          <a:xfrm>
            <a:off x="5123542" y="3454400"/>
            <a:ext cx="914400" cy="914400"/>
          </a:xfrm>
          <a:prstGeom prst="diamond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5" name="Diamond 64">
            <a:extLst>
              <a:ext uri="{FF2B5EF4-FFF2-40B4-BE49-F238E27FC236}">
                <a16:creationId xmlns:a16="http://schemas.microsoft.com/office/drawing/2014/main" id="{7CE05289-484F-D7C5-8637-6C2D984879AF}"/>
              </a:ext>
            </a:extLst>
          </p:cNvPr>
          <p:cNvSpPr/>
          <p:nvPr/>
        </p:nvSpPr>
        <p:spPr>
          <a:xfrm>
            <a:off x="9114196" y="3454400"/>
            <a:ext cx="914400" cy="914400"/>
          </a:xfrm>
          <a:prstGeom prst="diamond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8422077-71E2-26DF-62C3-ED870EF8C468}"/>
              </a:ext>
            </a:extLst>
          </p:cNvPr>
          <p:cNvSpPr txBox="1"/>
          <p:nvPr/>
        </p:nvSpPr>
        <p:spPr>
          <a:xfrm>
            <a:off x="4673599" y="3052772"/>
            <a:ext cx="1814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>
                <a:latin typeface="Arial" panose="020B0604020202020204" pitchFamily="34" charset="0"/>
                <a:cs typeface="Arial" panose="020B0604020202020204" pitchFamily="34" charset="0"/>
              </a:rPr>
              <a:t>Marzo 2025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4A9B112-2D37-0DA2-EAB3-AF55C3D5EFFF}"/>
              </a:ext>
            </a:extLst>
          </p:cNvPr>
          <p:cNvSpPr txBox="1"/>
          <p:nvPr/>
        </p:nvSpPr>
        <p:spPr>
          <a:xfrm>
            <a:off x="8664253" y="4446142"/>
            <a:ext cx="1814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>
                <a:latin typeface="Arial" panose="020B0604020202020204" pitchFamily="34" charset="0"/>
                <a:cs typeface="Arial" panose="020B0604020202020204" pitchFamily="34" charset="0"/>
              </a:rPr>
              <a:t>Giugno 2025</a:t>
            </a:r>
          </a:p>
        </p:txBody>
      </p:sp>
      <p:sp>
        <p:nvSpPr>
          <p:cNvPr id="70" name="Flowchart: Extract 69">
            <a:extLst>
              <a:ext uri="{FF2B5EF4-FFF2-40B4-BE49-F238E27FC236}">
                <a16:creationId xmlns:a16="http://schemas.microsoft.com/office/drawing/2014/main" id="{7C06950C-6D34-E19C-1EC4-CAFA01A8A68B}"/>
              </a:ext>
            </a:extLst>
          </p:cNvPr>
          <p:cNvSpPr/>
          <p:nvPr/>
        </p:nvSpPr>
        <p:spPr>
          <a:xfrm rot="10800000">
            <a:off x="2048256" y="2996058"/>
            <a:ext cx="685800" cy="685800"/>
          </a:xfrm>
          <a:prstGeom prst="flowChartExtract">
            <a:avLst/>
          </a:prstGeom>
          <a:gradFill flip="none" rotWithShape="1">
            <a:gsLst>
              <a:gs pos="40000">
                <a:schemeClr val="tx1">
                  <a:lumMod val="50000"/>
                  <a:lumOff val="50000"/>
                </a:schemeClr>
              </a:gs>
              <a:gs pos="0">
                <a:srgbClr val="7F7F7F"/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2" name="Diamond 61">
            <a:extLst>
              <a:ext uri="{FF2B5EF4-FFF2-40B4-BE49-F238E27FC236}">
                <a16:creationId xmlns:a16="http://schemas.microsoft.com/office/drawing/2014/main" id="{060A69C6-89F7-2958-13D5-74D738CF026B}"/>
              </a:ext>
            </a:extLst>
          </p:cNvPr>
          <p:cNvSpPr/>
          <p:nvPr/>
        </p:nvSpPr>
        <p:spPr>
          <a:xfrm>
            <a:off x="1933956" y="3454400"/>
            <a:ext cx="914400" cy="914400"/>
          </a:xfrm>
          <a:prstGeom prst="diamond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6E103CF-BF71-8C80-CF4E-A820AFBFB724}"/>
              </a:ext>
            </a:extLst>
          </p:cNvPr>
          <p:cNvSpPr txBox="1"/>
          <p:nvPr/>
        </p:nvSpPr>
        <p:spPr>
          <a:xfrm>
            <a:off x="1484013" y="4446142"/>
            <a:ext cx="1814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>
                <a:latin typeface="Arial" panose="020B0604020202020204" pitchFamily="34" charset="0"/>
                <a:cs typeface="Arial" panose="020B0604020202020204" pitchFamily="34" charset="0"/>
              </a:rPr>
              <a:t>Dicembre 2024</a:t>
            </a:r>
          </a:p>
        </p:txBody>
      </p:sp>
      <p:pic>
        <p:nvPicPr>
          <p:cNvPr id="74" name="Picture 73" descr="A close up of a sign&#10;&#10;Description automatically generated">
            <a:extLst>
              <a:ext uri="{FF2B5EF4-FFF2-40B4-BE49-F238E27FC236}">
                <a16:creationId xmlns:a16="http://schemas.microsoft.com/office/drawing/2014/main" id="{ECD5D014-AC31-810E-D53D-FF24640C17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56"/>
          <a:stretch/>
        </p:blipFill>
        <p:spPr>
          <a:xfrm>
            <a:off x="667657" y="2199070"/>
            <a:ext cx="3446999" cy="744704"/>
          </a:xfrm>
          <a:prstGeom prst="rect">
            <a:avLst/>
          </a:prstGeom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13A214D8-545A-E4A9-B8D2-2AF661038F8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b="51482"/>
          <a:stretch/>
        </p:blipFill>
        <p:spPr>
          <a:xfrm>
            <a:off x="4004274" y="4821308"/>
            <a:ext cx="3152935" cy="941646"/>
          </a:xfrm>
          <a:prstGeom prst="rect">
            <a:avLst/>
          </a:prstGeom>
        </p:spPr>
      </p:pic>
      <p:sp>
        <p:nvSpPr>
          <p:cNvPr id="79" name="Rectangle 78">
            <a:extLst>
              <a:ext uri="{FF2B5EF4-FFF2-40B4-BE49-F238E27FC236}">
                <a16:creationId xmlns:a16="http://schemas.microsoft.com/office/drawing/2014/main" id="{0B01C07A-7842-F676-1EFA-D63135D73C7C}"/>
              </a:ext>
            </a:extLst>
          </p:cNvPr>
          <p:cNvSpPr/>
          <p:nvPr/>
        </p:nvSpPr>
        <p:spPr>
          <a:xfrm>
            <a:off x="2587970" y="2933902"/>
            <a:ext cx="1526686" cy="4674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Formazione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1A00484B-1AD1-2E09-48B3-09234422E9BD}"/>
              </a:ext>
            </a:extLst>
          </p:cNvPr>
          <p:cNvSpPr/>
          <p:nvPr/>
        </p:nvSpPr>
        <p:spPr>
          <a:xfrm>
            <a:off x="5860141" y="4332934"/>
            <a:ext cx="1536847" cy="4674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Formazione &amp; tavola rotonda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58FD03A6-3C2B-4B76-B467-FA5FF8910D8B}"/>
              </a:ext>
            </a:extLst>
          </p:cNvPr>
          <p:cNvSpPr/>
          <p:nvPr/>
        </p:nvSpPr>
        <p:spPr>
          <a:xfrm>
            <a:off x="9914962" y="3054671"/>
            <a:ext cx="1804895" cy="4763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it-IT" sz="1400" i="1">
                <a:solidFill>
                  <a:schemeClr val="tx1"/>
                </a:solidFill>
                <a:latin typeface="Arial"/>
                <a:cs typeface="Arial"/>
              </a:rPr>
              <a:t>Gruppi di lavoro esperienziali su singoli temi</a:t>
            </a:r>
          </a:p>
        </p:txBody>
      </p:sp>
      <p:pic>
        <p:nvPicPr>
          <p:cNvPr id="82" name="Google Shape;1646;g30b65b7bed5_1_166">
            <a:extLst>
              <a:ext uri="{FF2B5EF4-FFF2-40B4-BE49-F238E27FC236}">
                <a16:creationId xmlns:a16="http://schemas.microsoft.com/office/drawing/2014/main" id="{C40D6320-CA49-BA90-2DCC-638B5555451B}"/>
              </a:ext>
            </a:extLst>
          </p:cNvPr>
          <p:cNvPicPr preferRelativeResize="0"/>
          <p:nvPr/>
        </p:nvPicPr>
        <p:blipFill>
          <a:blip r:embed="rId10"/>
          <a:stretch>
            <a:fillRect/>
          </a:stretch>
        </p:blipFill>
        <p:spPr>
          <a:xfrm>
            <a:off x="8352872" y="1758813"/>
            <a:ext cx="2437048" cy="118496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4" name="Text Placeholder 4">
            <a:extLst>
              <a:ext uri="{FF2B5EF4-FFF2-40B4-BE49-F238E27FC236}">
                <a16:creationId xmlns:a16="http://schemas.microsoft.com/office/drawing/2014/main" id="{8DD61699-45B8-8846-A801-E0D4E10F9F2E}"/>
              </a:ext>
            </a:extLst>
          </p:cNvPr>
          <p:cNvSpPr txBox="1">
            <a:spLocks/>
          </p:cNvSpPr>
          <p:nvPr/>
        </p:nvSpPr>
        <p:spPr>
          <a:xfrm>
            <a:off x="442913" y="1276212"/>
            <a:ext cx="11306173" cy="320177"/>
          </a:xfrm>
          <a:prstGeom prst="rect">
            <a:avLst/>
          </a:prstGeom>
        </p:spPr>
        <p:txBody>
          <a:bodyPr vert="horz" lIns="90000" tIns="0" rIns="0" bIns="0" rtlCol="0">
            <a:normAutofit/>
          </a:bodyPr>
          <a:lstStyle>
            <a:lvl1pPr marL="0" marR="0" indent="0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 lang="en-GB" sz="1800" b="1" kern="1200" noProof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02336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–"/>
              <a:tabLst/>
              <a:defRPr lang="en-GB" sz="16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3504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 lang="en-GB" sz="16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04672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–"/>
              <a:tabLst/>
              <a:defRPr lang="en-GB" sz="16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05840" marR="0" indent="-201168" algn="l" defTabSz="89932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 lang="en-GB" sz="1600" b="0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07008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 lang="en-GB" sz="1600" b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08176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1600" b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09344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–"/>
              <a:tabLst/>
              <a:defRPr lang="en-GB" sz="1600" b="0" kern="1200" baseline="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10512" marR="0" indent="-201168" algn="l" defTabSz="8990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GB" sz="1600" b="0" kern="1200" baseline="0" noProof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9932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it-IT">
                <a:solidFill>
                  <a:srgbClr val="4DC2AB"/>
                </a:solidFill>
                <a:latin typeface="Arial"/>
              </a:rPr>
              <a:t>Cooperare in Sicurezza – Il percorso per i fornitori di Hera</a:t>
            </a:r>
            <a:endParaRPr kumimoji="0" lang="it-IT" sz="1800" b="1" i="0" u="none" strike="noStrike" kern="1200" cap="none" spc="0" normalizeH="0" baseline="0" noProof="0">
              <a:ln>
                <a:noFill/>
              </a:ln>
              <a:solidFill>
                <a:srgbClr val="4DC2AB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52444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D699784D-C8BB-C5E5-8398-6E8E6F1600D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0539191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699784D-C8BB-C5E5-8398-6E8E6F1600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olo 1">
            <a:extLst>
              <a:ext uri="{FF2B5EF4-FFF2-40B4-BE49-F238E27FC236}">
                <a16:creationId xmlns:a16="http://schemas.microsoft.com/office/drawing/2014/main" id="{590C1680-A7BF-08E8-A06A-D74BD62D94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385791"/>
            <a:ext cx="5653088" cy="1616203"/>
          </a:xfrm>
        </p:spPr>
        <p:txBody>
          <a:bodyPr vert="horz" anchor="t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it-IT" sz="3200" b="1">
                <a:solidFill>
                  <a:srgbClr val="00A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documenti chiave per le attività del Preposto</a:t>
            </a:r>
            <a:br>
              <a:rPr lang="it-IT" sz="3200" b="1">
                <a:solidFill>
                  <a:srgbClr val="00A88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it-IT" sz="2800" b="1">
                <a:latin typeface="Arial" panose="020B0604020202020204" pitchFamily="34" charset="0"/>
                <a:cs typeface="Arial" panose="020B0604020202020204" pitchFamily="34" charset="0"/>
              </a:rPr>
              <a:t>Punti essenziali ed esempi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EFBDE31-BB3E-6CFC-23CD-B5976DA384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3362" cy="6858000"/>
            <a:chOff x="12068638" y="0"/>
            <a:chExt cx="123362" cy="6858000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80A60EC-72BB-121F-556A-E2837FD99A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0"/>
              <a:ext cx="123362" cy="6858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91A2FAE-D41C-FF5D-B0A0-7808248EDC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4139706"/>
              <a:ext cx="123362" cy="2718294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DB5FD79F-E55D-E34F-17AA-D1523444ED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2870200"/>
            <a:ext cx="5653088" cy="3111108"/>
          </a:xfrm>
        </p:spPr>
        <p:txBody>
          <a:bodyPr anchor="t">
            <a:normAutofit/>
          </a:bodyPr>
          <a:lstStyle/>
          <a:p>
            <a:pPr marL="467995" indent="-467995">
              <a:spcAft>
                <a:spcPts val="600"/>
              </a:spcAft>
            </a:pPr>
            <a:r>
              <a:rPr lang="it-IT" sz="2000">
                <a:solidFill>
                  <a:srgbClr val="000000"/>
                </a:solidFill>
                <a:latin typeface="Arial"/>
                <a:cs typeface="Arial"/>
              </a:rPr>
              <a:t>Le aspettative di Hera rispetto all’utilizzo dei documenti</a:t>
            </a:r>
            <a:endParaRPr lang="it-IT"/>
          </a:p>
          <a:p>
            <a:pPr marL="467995" indent="-467995">
              <a:spcAft>
                <a:spcPts val="600"/>
              </a:spcAft>
            </a:pPr>
            <a:r>
              <a:rPr lang="it-IT" sz="2000">
                <a:solidFill>
                  <a:srgbClr val="000000"/>
                </a:solidFill>
                <a:latin typeface="Arial"/>
                <a:cs typeface="Arial"/>
              </a:rPr>
              <a:t>I punti essenziali nella lettura dei documenti in relazione alle responsabilità del preposto</a:t>
            </a:r>
          </a:p>
          <a:p>
            <a:pPr marL="467995" indent="-467995">
              <a:spcAft>
                <a:spcPts val="600"/>
              </a:spcAft>
            </a:pPr>
            <a:r>
              <a:rPr lang="it-IT" sz="2000">
                <a:solidFill>
                  <a:srgbClr val="000000"/>
                </a:solidFill>
                <a:latin typeface="Arial"/>
                <a:cs typeface="Arial"/>
              </a:rPr>
              <a:t>Esempi concreti: entriamo in un cantiere ed eseguiamo un servizio</a:t>
            </a:r>
          </a:p>
          <a:p>
            <a:pPr marL="467995" indent="-467995">
              <a:spcAft>
                <a:spcPts val="600"/>
              </a:spcAft>
            </a:pPr>
            <a:r>
              <a:rPr lang="it-IT" sz="2000">
                <a:solidFill>
                  <a:srgbClr val="000000"/>
                </a:solidFill>
                <a:latin typeface="Arial"/>
                <a:cs typeface="Arial"/>
              </a:rPr>
              <a:t>Confronto sui principali temi trattati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C97FA1A-0474-7897-B35B-224B47782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23878" y="6356350"/>
            <a:ext cx="2688611" cy="365125"/>
          </a:xfrm>
        </p:spPr>
        <p:txBody>
          <a:bodyPr>
            <a:normAutofit/>
          </a:bodyPr>
          <a:lstStyle/>
          <a:p>
            <a:pPr algn="l">
              <a:lnSpc>
                <a:spcPct val="90000"/>
              </a:lnSpc>
              <a:spcAft>
                <a:spcPts val="600"/>
              </a:spcAft>
            </a:pPr>
            <a:r>
              <a:rPr lang="it-IT" sz="900">
                <a:solidFill>
                  <a:schemeClr val="tx1">
                    <a:lumMod val="50000"/>
                    <a:lumOff val="50000"/>
                  </a:schemeClr>
                </a:solidFill>
              </a:rPr>
              <a:t>Bologna, 13 marzo 2025_ Cooperare in Sicurezza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FC722534-95ED-EB24-907F-141EE40A8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7</a:t>
            </a:fld>
            <a:endParaRPr lang="it-IT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2FCA0605-6307-44F3-8682-9FB940FCC85F}"/>
              </a:ext>
            </a:extLst>
          </p:cNvPr>
          <p:cNvGrpSpPr/>
          <p:nvPr/>
        </p:nvGrpSpPr>
        <p:grpSpPr>
          <a:xfrm>
            <a:off x="133348" y="-17756"/>
            <a:ext cx="5443859" cy="6875756"/>
            <a:chOff x="133348" y="-17756"/>
            <a:chExt cx="5443859" cy="6875756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FB0000B6-FE33-9DE9-9E6B-C450E786F054}"/>
                </a:ext>
              </a:extLst>
            </p:cNvPr>
            <p:cNvGrpSpPr/>
            <p:nvPr/>
          </p:nvGrpSpPr>
          <p:grpSpPr>
            <a:xfrm>
              <a:off x="133348" y="-1"/>
              <a:ext cx="5443859" cy="6858001"/>
              <a:chOff x="133348" y="-1"/>
              <a:chExt cx="5443859" cy="6858001"/>
            </a:xfrm>
          </p:grpSpPr>
          <p:pic>
            <p:nvPicPr>
              <p:cNvPr id="44" name="Picture 43" descr="A hard hat on top of a stack of books&#10;&#10;Description automatically generated">
                <a:extLst>
                  <a:ext uri="{FF2B5EF4-FFF2-40B4-BE49-F238E27FC236}">
                    <a16:creationId xmlns:a16="http://schemas.microsoft.com/office/drawing/2014/main" id="{FEF4DDB3-EC26-2EF5-9859-EE41CC1175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518"/>
              <a:stretch/>
            </p:blipFill>
            <p:spPr>
              <a:xfrm>
                <a:off x="133348" y="-1"/>
                <a:ext cx="5443859" cy="6858001"/>
              </a:xfrm>
              <a:prstGeom prst="rect">
                <a:avLst/>
              </a:prstGeom>
            </p:spPr>
          </p:pic>
          <p:pic>
            <p:nvPicPr>
              <p:cNvPr id="45" name="Immagine 15">
                <a:extLst>
                  <a:ext uri="{FF2B5EF4-FFF2-40B4-BE49-F238E27FC236}">
                    <a16:creationId xmlns:a16="http://schemas.microsoft.com/office/drawing/2014/main" id="{86CCB81E-8A24-FEF8-64B5-F41B58F8EA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243262" y="3060492"/>
                <a:ext cx="495787" cy="193050"/>
              </a:xfrm>
              <a:prstGeom prst="rect">
                <a:avLst/>
              </a:prstGeom>
            </p:spPr>
          </p:pic>
        </p:grp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EA2FE71-5C86-7735-9EDD-EAD4031D0AA7}"/>
                </a:ext>
              </a:extLst>
            </p:cNvPr>
            <p:cNvSpPr/>
            <p:nvPr/>
          </p:nvSpPr>
          <p:spPr>
            <a:xfrm>
              <a:off x="133348" y="-17756"/>
              <a:ext cx="5443859" cy="6858001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16" name="Immagine 15">
            <a:extLst>
              <a:ext uri="{FF2B5EF4-FFF2-40B4-BE49-F238E27FC236}">
                <a16:creationId xmlns:a16="http://schemas.microsoft.com/office/drawing/2014/main" id="{EBE7B66A-1A31-C45A-EA27-9D47F45144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154" y="385791"/>
            <a:ext cx="1483848" cy="577782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AB6D19F8-D48C-878B-FCE7-83682FA3C4E7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931" y="-17756"/>
            <a:ext cx="250720" cy="6984000"/>
          </a:xfrm>
          <a:prstGeom prst="rect">
            <a:avLst/>
          </a:prstGeom>
        </p:spPr>
      </p:pic>
      <p:sp>
        <p:nvSpPr>
          <p:cNvPr id="7" name="Hexagon 6">
            <a:extLst>
              <a:ext uri="{FF2B5EF4-FFF2-40B4-BE49-F238E27FC236}">
                <a16:creationId xmlns:a16="http://schemas.microsoft.com/office/drawing/2014/main" id="{D87991EB-4B4B-BE15-204B-067782EE8423}"/>
              </a:ext>
            </a:extLst>
          </p:cNvPr>
          <p:cNvSpPr>
            <a:spLocks noChangeAspect="1"/>
          </p:cNvSpPr>
          <p:nvPr/>
        </p:nvSpPr>
        <p:spPr>
          <a:xfrm>
            <a:off x="6081737" y="2914266"/>
            <a:ext cx="396000" cy="341380"/>
          </a:xfrm>
          <a:prstGeom prst="hexagon">
            <a:avLst/>
          </a:prstGeom>
          <a:solidFill>
            <a:srgbClr val="00A8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i="1"/>
              <a:t>1</a:t>
            </a:r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7C8B3FEB-491C-E09D-4A2E-146011A83CD6}"/>
              </a:ext>
            </a:extLst>
          </p:cNvPr>
          <p:cNvSpPr>
            <a:spLocks noChangeAspect="1"/>
          </p:cNvSpPr>
          <p:nvPr/>
        </p:nvSpPr>
        <p:spPr>
          <a:xfrm>
            <a:off x="6081737" y="3716162"/>
            <a:ext cx="396000" cy="341380"/>
          </a:xfrm>
          <a:prstGeom prst="hexagon">
            <a:avLst/>
          </a:prstGeom>
          <a:solidFill>
            <a:srgbClr val="00A8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i="1"/>
              <a:t>2</a:t>
            </a:r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107AA035-4062-6459-B027-4FBD76C1C387}"/>
              </a:ext>
            </a:extLst>
          </p:cNvPr>
          <p:cNvSpPr>
            <a:spLocks noChangeAspect="1"/>
          </p:cNvSpPr>
          <p:nvPr/>
        </p:nvSpPr>
        <p:spPr>
          <a:xfrm>
            <a:off x="6081737" y="4410194"/>
            <a:ext cx="396000" cy="341380"/>
          </a:xfrm>
          <a:prstGeom prst="hexagon">
            <a:avLst/>
          </a:prstGeom>
          <a:solidFill>
            <a:srgbClr val="00A8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i="1"/>
              <a:t>3</a:t>
            </a:r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950FBE86-16FE-DCDC-07EC-A1E1A6647E05}"/>
              </a:ext>
            </a:extLst>
          </p:cNvPr>
          <p:cNvSpPr>
            <a:spLocks noChangeAspect="1"/>
          </p:cNvSpPr>
          <p:nvPr/>
        </p:nvSpPr>
        <p:spPr>
          <a:xfrm>
            <a:off x="6096000" y="5157473"/>
            <a:ext cx="396000" cy="341380"/>
          </a:xfrm>
          <a:prstGeom prst="hexagon">
            <a:avLst/>
          </a:prstGeom>
          <a:solidFill>
            <a:srgbClr val="00A8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i="1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4376610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3CBE0F-A3B6-6785-08C8-E1DC58118D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hink-cell data - do not delete" hidden="1">
            <a:extLst>
              <a:ext uri="{FF2B5EF4-FFF2-40B4-BE49-F238E27FC236}">
                <a16:creationId xmlns:a16="http://schemas.microsoft.com/office/drawing/2014/main" id="{5FCBC17C-9F32-2D58-9786-EAF5EFB8A59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1193833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3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FCBC17C-9F32-2D58-9786-EAF5EFB8A5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olo 4">
            <a:extLst>
              <a:ext uri="{FF2B5EF4-FFF2-40B4-BE49-F238E27FC236}">
                <a16:creationId xmlns:a16="http://schemas.microsoft.com/office/drawing/2014/main" id="{9E36479B-7CA8-8979-91B5-080712ADC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376901"/>
            <a:ext cx="11498716" cy="860488"/>
          </a:xfrm>
        </p:spPr>
        <p:txBody>
          <a:bodyPr vert="horz" anchor="t">
            <a:noAutofit/>
          </a:bodyPr>
          <a:lstStyle/>
          <a:p>
            <a:r>
              <a:rPr lang="it-IT" sz="2800">
                <a:latin typeface="Georgia" panose="02040502050405020303" pitchFamily="18" charset="0"/>
                <a:cs typeface="Arial" panose="020B0604020202020204" pitchFamily="34" charset="0"/>
              </a:rPr>
              <a:t>Hera verifica l’operato del fornitore con documenti e audit, e coopera con il preposto per la gestione sicura e conforme delle attività lavorative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1351753-94D3-0980-3577-0749561F1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437ECBD1-9CF4-2105-E466-7E15BFD0699D}"/>
              </a:ext>
            </a:extLst>
          </p:cNvPr>
          <p:cNvSpPr/>
          <p:nvPr/>
        </p:nvSpPr>
        <p:spPr>
          <a:xfrm>
            <a:off x="1116" y="6173526"/>
            <a:ext cx="12204000" cy="144000"/>
          </a:xfrm>
          <a:prstGeom prst="rect">
            <a:avLst/>
          </a:prstGeom>
          <a:gradFill flip="none" rotWithShape="1">
            <a:gsLst>
              <a:gs pos="43000">
                <a:srgbClr val="00A886">
                  <a:alpha val="58000"/>
                </a:srgbClr>
              </a:gs>
              <a:gs pos="100000">
                <a:srgbClr val="009BDB">
                  <a:alpha val="58000"/>
                </a:srgbClr>
              </a:gs>
              <a:gs pos="25000">
                <a:srgbClr val="E1058D">
                  <a:alpha val="58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9E7EF6FC-B1C3-C267-C07F-6E216077E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8</a:t>
            </a:fld>
            <a:endParaRPr lang="it-IT"/>
          </a:p>
        </p:txBody>
      </p:sp>
      <p:pic>
        <p:nvPicPr>
          <p:cNvPr id="125" name="Immagine 12">
            <a:extLst>
              <a:ext uri="{FF2B5EF4-FFF2-40B4-BE49-F238E27FC236}">
                <a16:creationId xmlns:a16="http://schemas.microsoft.com/office/drawing/2014/main" id="{F6C995CF-871E-C28D-DAA1-15931BDC01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913" y="6371154"/>
            <a:ext cx="899687" cy="350321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BEACAA12-5C15-FFDC-0B0D-E851B6ABE5C6}"/>
              </a:ext>
            </a:extLst>
          </p:cNvPr>
          <p:cNvGrpSpPr/>
          <p:nvPr/>
        </p:nvGrpSpPr>
        <p:grpSpPr>
          <a:xfrm>
            <a:off x="10285501" y="38961"/>
            <a:ext cx="1848773" cy="301988"/>
            <a:chOff x="505807" y="118473"/>
            <a:chExt cx="1848773" cy="301988"/>
          </a:xfrm>
        </p:grpSpPr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F2E290E4-B5B7-5CEB-3191-77271E60CC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5807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1</a:t>
              </a:r>
            </a:p>
          </p:txBody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B4661137-2C21-5358-D1F6-7343354D06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4880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2</a:t>
              </a:r>
            </a:p>
          </p:txBody>
        </p: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5DA4AFBB-A396-DC91-9010-C41E2AB3F9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43953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3</a:t>
              </a:r>
            </a:p>
          </p:txBody>
        </p:sp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id="{1028AEDE-352D-B29B-0517-E7B55C198E5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13026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4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8AF3575-BDD9-4C46-DE58-0FD722CB356A}"/>
                </a:ext>
              </a:extLst>
            </p:cNvPr>
            <p:cNvSpPr/>
            <p:nvPr/>
          </p:nvSpPr>
          <p:spPr>
            <a:xfrm>
              <a:off x="874880" y="118473"/>
              <a:ext cx="1479700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aphicFrame>
        <p:nvGraphicFramePr>
          <p:cNvPr id="82" name="Table 81">
            <a:extLst>
              <a:ext uri="{FF2B5EF4-FFF2-40B4-BE49-F238E27FC236}">
                <a16:creationId xmlns:a16="http://schemas.microsoft.com/office/drawing/2014/main" id="{09DA88A7-0918-0589-E91B-7706EA3ABF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8346826"/>
              </p:ext>
            </p:extLst>
          </p:nvPr>
        </p:nvGraphicFramePr>
        <p:xfrm>
          <a:off x="525632" y="1386641"/>
          <a:ext cx="318575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5756">
                  <a:extLst>
                    <a:ext uri="{9D8B030D-6E8A-4147-A177-3AD203B41FA5}">
                      <a16:colId xmlns:a16="http://schemas.microsoft.com/office/drawing/2014/main" val="39482360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it-IT"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Cosa verifica Hera?</a:t>
                      </a:r>
                    </a:p>
                  </a:txBody>
                  <a:tcPr>
                    <a:lnB w="19050" cap="flat" cmpd="sng" algn="ctr">
                      <a:solidFill>
                        <a:srgbClr val="00A8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2737460"/>
                  </a:ext>
                </a:extLst>
              </a:tr>
            </a:tbl>
          </a:graphicData>
        </a:graphic>
      </p:graphicFrame>
      <p:graphicFrame>
        <p:nvGraphicFramePr>
          <p:cNvPr id="85" name="Table 84">
            <a:extLst>
              <a:ext uri="{FF2B5EF4-FFF2-40B4-BE49-F238E27FC236}">
                <a16:creationId xmlns:a16="http://schemas.microsoft.com/office/drawing/2014/main" id="{7648AAAF-E48E-6527-C33B-C7CBC41264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144012"/>
              </p:ext>
            </p:extLst>
          </p:nvPr>
        </p:nvGraphicFramePr>
        <p:xfrm>
          <a:off x="4389120" y="1386641"/>
          <a:ext cx="3709401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09401">
                  <a:extLst>
                    <a:ext uri="{9D8B030D-6E8A-4147-A177-3AD203B41FA5}">
                      <a16:colId xmlns:a16="http://schemas.microsoft.com/office/drawing/2014/main" val="39482360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it-IT"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Quali sono i vantaggi per le imprese?</a:t>
                      </a:r>
                    </a:p>
                  </a:txBody>
                  <a:tcPr>
                    <a:lnB w="19050" cap="flat" cmpd="sng" algn="ctr">
                      <a:solidFill>
                        <a:srgbClr val="00A88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2737460"/>
                  </a:ext>
                </a:extLst>
              </a:tr>
            </a:tbl>
          </a:graphicData>
        </a:graphic>
      </p:graphicFrame>
      <p:sp>
        <p:nvSpPr>
          <p:cNvPr id="86" name="TextBox 85">
            <a:extLst>
              <a:ext uri="{FF2B5EF4-FFF2-40B4-BE49-F238E27FC236}">
                <a16:creationId xmlns:a16="http://schemas.microsoft.com/office/drawing/2014/main" id="{8129CDFC-542E-9F56-0EA4-7D2A8FD5C541}"/>
              </a:ext>
            </a:extLst>
          </p:cNvPr>
          <p:cNvSpPr txBox="1"/>
          <p:nvPr/>
        </p:nvSpPr>
        <p:spPr>
          <a:xfrm>
            <a:off x="961880" y="2054711"/>
            <a:ext cx="2749508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sz="1400" b="1">
                <a:latin typeface="Arial" panose="020B0604020202020204" pitchFamily="34" charset="0"/>
                <a:cs typeface="Arial" panose="020B0604020202020204" pitchFamily="34" charset="0"/>
              </a:rPr>
              <a:t>Controlla i </a:t>
            </a:r>
            <a:r>
              <a:rPr lang="it-IT" sz="1400" b="1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documenti</a:t>
            </a:r>
            <a:r>
              <a:rPr lang="it-IT" sz="1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400">
                <a:latin typeface="Arial" panose="020B0604020202020204" pitchFamily="34" charset="0"/>
                <a:cs typeface="Arial" panose="020B0604020202020204" pitchFamily="34" charset="0"/>
              </a:rPr>
              <a:t>ITP caricati in Hera Pro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sz="1400" b="1">
                <a:latin typeface="Arial" panose="020B0604020202020204" pitchFamily="34" charset="0"/>
                <a:cs typeface="Arial" panose="020B0604020202020204" pitchFamily="34" charset="0"/>
              </a:rPr>
              <a:t>Revisiona i </a:t>
            </a:r>
            <a:r>
              <a:rPr lang="it-IT" sz="1400" b="1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documenti</a:t>
            </a:r>
            <a:r>
              <a:rPr lang="it-IT" sz="1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400">
                <a:latin typeface="Arial" panose="020B0604020202020204" pitchFamily="34" charset="0"/>
                <a:cs typeface="Arial" panose="020B0604020202020204" pitchFamily="34" charset="0"/>
              </a:rPr>
              <a:t>strutturati dai fornitori per la </a:t>
            </a:r>
            <a:r>
              <a:rPr lang="it-IT" sz="1400" b="1">
                <a:latin typeface="Arial" panose="020B0604020202020204" pitchFamily="34" charset="0"/>
                <a:cs typeface="Arial" panose="020B0604020202020204" pitchFamily="34" charset="0"/>
              </a:rPr>
              <a:t>gestione </a:t>
            </a:r>
            <a:r>
              <a:rPr lang="it-IT" sz="1400">
                <a:latin typeface="Arial" panose="020B0604020202020204" pitchFamily="34" charset="0"/>
                <a:cs typeface="Arial" panose="020B0604020202020204" pitchFamily="34" charset="0"/>
              </a:rPr>
              <a:t>dei</a:t>
            </a:r>
            <a:r>
              <a:rPr lang="it-IT" sz="1400" b="1">
                <a:latin typeface="Arial" panose="020B0604020202020204" pitchFamily="34" charset="0"/>
                <a:cs typeface="Arial" panose="020B0604020202020204" pitchFamily="34" charset="0"/>
              </a:rPr>
              <a:t> rischi </a:t>
            </a:r>
            <a:r>
              <a:rPr lang="it-IT" sz="1400">
                <a:latin typeface="Arial" panose="020B0604020202020204" pitchFamily="34" charset="0"/>
                <a:cs typeface="Arial" panose="020B0604020202020204" pitchFamily="34" charset="0"/>
              </a:rPr>
              <a:t>nelle attività inerenti ai servizi o ai cantieri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sz="1400" b="1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Verifica sul campo </a:t>
            </a:r>
            <a:r>
              <a:rPr lang="it-IT" sz="1400">
                <a:latin typeface="Arial" panose="020B0604020202020204" pitchFamily="34" charset="0"/>
                <a:cs typeface="Arial" panose="020B0604020202020204" pitchFamily="34" charset="0"/>
              </a:rPr>
              <a:t>che l’attività sia svolta in </a:t>
            </a:r>
            <a:r>
              <a:rPr lang="it-IT" sz="1400" b="1">
                <a:latin typeface="Arial" panose="020B0604020202020204" pitchFamily="34" charset="0"/>
                <a:cs typeface="Arial" panose="020B0604020202020204" pitchFamily="34" charset="0"/>
              </a:rPr>
              <a:t>coerenza</a:t>
            </a:r>
            <a:r>
              <a:rPr lang="it-IT" sz="1400">
                <a:latin typeface="Arial" panose="020B0604020202020204" pitchFamily="34" charset="0"/>
                <a:cs typeface="Arial" panose="020B0604020202020204" pitchFamily="34" charset="0"/>
              </a:rPr>
              <a:t> con il </a:t>
            </a:r>
            <a:r>
              <a:rPr lang="it-IT" sz="1400" b="1">
                <a:latin typeface="Arial" panose="020B0604020202020204" pitchFamily="34" charset="0"/>
                <a:cs typeface="Arial" panose="020B0604020202020204" pitchFamily="34" charset="0"/>
              </a:rPr>
              <a:t>Capitolato Speciale d’Appalto </a:t>
            </a:r>
            <a:r>
              <a:rPr lang="it-IT" sz="1400">
                <a:latin typeface="Arial" panose="020B0604020202020204" pitchFamily="34" charset="0"/>
                <a:cs typeface="Arial" panose="020B0604020202020204" pitchFamily="34" charset="0"/>
              </a:rPr>
              <a:t>(CSA) e i documenti di sicurezza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sz="1400">
                <a:latin typeface="Arial" panose="020B0604020202020204" pitchFamily="34" charset="0"/>
                <a:cs typeface="Arial" panose="020B0604020202020204" pitchFamily="34" charset="0"/>
              </a:rPr>
              <a:t>Assicura una gestione </a:t>
            </a:r>
            <a:r>
              <a:rPr lang="it-IT" sz="1400" b="1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consapevole</a:t>
            </a:r>
            <a:r>
              <a:rPr lang="it-IT" sz="140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it-IT" sz="1400" b="1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responsabile</a:t>
            </a:r>
            <a:r>
              <a:rPr lang="it-IT" sz="1400">
                <a:latin typeface="Arial" panose="020B0604020202020204" pitchFamily="34" charset="0"/>
                <a:cs typeface="Arial" panose="020B0604020202020204" pitchFamily="34" charset="0"/>
              </a:rPr>
              <a:t> dei rischi legati alle </a:t>
            </a:r>
            <a:r>
              <a:rPr lang="it-IT" sz="1400" b="1">
                <a:latin typeface="Arial" panose="020B0604020202020204" pitchFamily="34" charset="0"/>
                <a:cs typeface="Arial" panose="020B0604020202020204" pitchFamily="34" charset="0"/>
              </a:rPr>
              <a:t>interferenze</a:t>
            </a:r>
            <a:r>
              <a:rPr lang="it-IT" sz="140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</p:txBody>
      </p:sp>
      <p:pic>
        <p:nvPicPr>
          <p:cNvPr id="88" name="Picture 87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66972D3E-44E8-25F0-8D47-7815A5510A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22" y="5012010"/>
            <a:ext cx="471958" cy="471958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0" name="Picture 89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ACB3BBC6-DFAC-C063-15EF-0B8D8A9DDE2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95" y="2796331"/>
            <a:ext cx="481412" cy="4814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2" name="Picture 91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7B38748E-3D8C-2040-8F5D-01A82873228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01" y="3835779"/>
            <a:ext cx="402400" cy="4024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6" name="Picture 9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5A271038-82ED-2DD8-04E4-FBD2EA45375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90" y="2100246"/>
            <a:ext cx="406623" cy="406623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99" name="Group 98">
            <a:extLst>
              <a:ext uri="{FF2B5EF4-FFF2-40B4-BE49-F238E27FC236}">
                <a16:creationId xmlns:a16="http://schemas.microsoft.com/office/drawing/2014/main" id="{ACED944E-C347-56F8-146C-C9561BD59FCF}"/>
              </a:ext>
            </a:extLst>
          </p:cNvPr>
          <p:cNvGrpSpPr>
            <a:grpSpLocks noChangeAspect="1"/>
          </p:cNvGrpSpPr>
          <p:nvPr/>
        </p:nvGrpSpPr>
        <p:grpSpPr>
          <a:xfrm>
            <a:off x="3958500" y="3219285"/>
            <a:ext cx="299176" cy="812130"/>
            <a:chOff x="6216368" y="2671695"/>
            <a:chExt cx="515638" cy="1033763"/>
          </a:xfrm>
        </p:grpSpPr>
        <p:sp>
          <p:nvSpPr>
            <p:cNvPr id="100" name="Arrow: Chevron 99">
              <a:extLst>
                <a:ext uri="{FF2B5EF4-FFF2-40B4-BE49-F238E27FC236}">
                  <a16:creationId xmlns:a16="http://schemas.microsoft.com/office/drawing/2014/main" id="{2A5987BF-F227-7ED3-532B-CD9066E2247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93280" y="2671695"/>
              <a:ext cx="438726" cy="1033763"/>
            </a:xfrm>
            <a:prstGeom prst="chevron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9412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18824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28237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37649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47061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56473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65886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75298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88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01" name="Arrow: Chevron 100">
              <a:extLst>
                <a:ext uri="{FF2B5EF4-FFF2-40B4-BE49-F238E27FC236}">
                  <a16:creationId xmlns:a16="http://schemas.microsoft.com/office/drawing/2014/main" id="{994FF065-DE92-A5D3-CF1E-E343049485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16368" y="2834434"/>
              <a:ext cx="300593" cy="708283"/>
            </a:xfrm>
            <a:prstGeom prst="chevron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9412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18824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28237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37649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47061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56473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65886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75298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88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3347D7DA-FBB3-7899-7CA4-2DB9D13FCB31}"/>
              </a:ext>
            </a:extLst>
          </p:cNvPr>
          <p:cNvSpPr txBox="1"/>
          <p:nvPr/>
        </p:nvSpPr>
        <p:spPr>
          <a:xfrm>
            <a:off x="5088913" y="2054711"/>
            <a:ext cx="2803425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it-IT" sz="1400">
                <a:latin typeface="Arial" panose="020B0604020202020204" pitchFamily="34" charset="0"/>
                <a:cs typeface="Arial" panose="020B0604020202020204" pitchFamily="34" charset="0"/>
              </a:rPr>
              <a:t>Sviluppo di </a:t>
            </a:r>
            <a:r>
              <a:rPr lang="it-IT" sz="1400" b="1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documentazione conforme</a:t>
            </a:r>
            <a:r>
              <a:rPr lang="it-IT" sz="1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400">
                <a:latin typeface="Arial" panose="020B0604020202020204" pitchFamily="34" charset="0"/>
                <a:cs typeface="Arial" panose="020B0604020202020204" pitchFamily="34" charset="0"/>
              </a:rPr>
              <a:t>ai requisiti del TUS e integrata rispetto ai potenziali </a:t>
            </a:r>
            <a:r>
              <a:rPr lang="it-IT" sz="1400" b="1">
                <a:latin typeface="Arial" panose="020B0604020202020204" pitchFamily="34" charset="0"/>
                <a:cs typeface="Arial" panose="020B0604020202020204" pitchFamily="34" charset="0"/>
              </a:rPr>
              <a:t>aggiornamenti normativi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it-IT" sz="1400">
                <a:latin typeface="Arial" panose="020B0604020202020204" pitchFamily="34" charset="0"/>
                <a:cs typeface="Arial" panose="020B0604020202020204" pitchFamily="34" charset="0"/>
              </a:rPr>
              <a:t>Creazione di un </a:t>
            </a:r>
            <a:r>
              <a:rPr lang="it-IT" sz="1400" b="1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ambiente di lavoro sicuro </a:t>
            </a:r>
            <a:r>
              <a:rPr lang="it-IT" sz="1400">
                <a:latin typeface="Arial" panose="020B0604020202020204" pitchFamily="34" charset="0"/>
                <a:cs typeface="Arial" panose="020B0604020202020204" pitchFamily="34" charset="0"/>
              </a:rPr>
              <a:t>con conseguente </a:t>
            </a:r>
            <a:r>
              <a:rPr lang="it-IT" sz="1400" b="1">
                <a:latin typeface="Arial" panose="020B0604020202020204" pitchFamily="34" charset="0"/>
                <a:cs typeface="Arial" panose="020B0604020202020204" pitchFamily="34" charset="0"/>
              </a:rPr>
              <a:t>minimizzazione</a:t>
            </a:r>
            <a:r>
              <a:rPr lang="it-IT" sz="1400">
                <a:latin typeface="Arial" panose="020B0604020202020204" pitchFamily="34" charset="0"/>
                <a:cs typeface="Arial" panose="020B0604020202020204" pitchFamily="34" charset="0"/>
              </a:rPr>
              <a:t> dei </a:t>
            </a:r>
            <a:r>
              <a:rPr lang="it-IT" sz="1400" b="1">
                <a:latin typeface="Arial" panose="020B0604020202020204" pitchFamily="34" charset="0"/>
                <a:cs typeface="Arial" panose="020B0604020202020204" pitchFamily="34" charset="0"/>
              </a:rPr>
              <a:t>rischi</a:t>
            </a:r>
            <a:r>
              <a:rPr lang="it-IT" sz="1400">
                <a:latin typeface="Arial" panose="020B0604020202020204" pitchFamily="34" charset="0"/>
                <a:cs typeface="Arial" panose="020B0604020202020204" pitchFamily="34" charset="0"/>
              </a:rPr>
              <a:t> e degli </a:t>
            </a:r>
            <a:r>
              <a:rPr lang="it-IT" sz="1400" b="1">
                <a:latin typeface="Arial" panose="020B0604020202020204" pitchFamily="34" charset="0"/>
                <a:cs typeface="Arial" panose="020B0604020202020204" pitchFamily="34" charset="0"/>
              </a:rPr>
              <a:t>incidenti</a:t>
            </a:r>
            <a:r>
              <a:rPr lang="it-IT" sz="1400">
                <a:latin typeface="Arial" panose="020B0604020202020204" pitchFamily="34" charset="0"/>
                <a:cs typeface="Arial" panose="020B0604020202020204" pitchFamily="34" charset="0"/>
              </a:rPr>
              <a:t> negativi correlati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it-IT" sz="1400">
                <a:latin typeface="Arial" panose="020B0604020202020204" pitchFamily="34" charset="0"/>
                <a:cs typeface="Arial" panose="020B0604020202020204" pitchFamily="34" charset="0"/>
              </a:rPr>
              <a:t>Sviluppo di </a:t>
            </a:r>
            <a:r>
              <a:rPr lang="it-IT" sz="1400" b="1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 professionali consapevoli </a:t>
            </a:r>
            <a:r>
              <a:rPr lang="it-IT" sz="140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it-IT" sz="1400" b="1">
                <a:latin typeface="Arial" panose="020B0604020202020204" pitchFamily="34" charset="0"/>
                <a:cs typeface="Arial" panose="020B0604020202020204" pitchFamily="34" charset="0"/>
              </a:rPr>
              <a:t> responsabili </a:t>
            </a:r>
            <a:r>
              <a:rPr lang="it-IT" sz="1400">
                <a:latin typeface="Arial" panose="020B0604020202020204" pitchFamily="34" charset="0"/>
                <a:cs typeface="Arial" panose="020B0604020202020204" pitchFamily="34" charset="0"/>
              </a:rPr>
              <a:t>delle </a:t>
            </a:r>
            <a:r>
              <a:rPr lang="it-IT" sz="1400" b="1">
                <a:latin typeface="Arial" panose="020B0604020202020204" pitchFamily="34" charset="0"/>
                <a:cs typeface="Arial" panose="020B0604020202020204" pitchFamily="34" charset="0"/>
              </a:rPr>
              <a:t>conseguenze</a:t>
            </a:r>
            <a:r>
              <a:rPr lang="it-IT" sz="1400">
                <a:latin typeface="Arial" panose="020B0604020202020204" pitchFamily="34" charset="0"/>
                <a:cs typeface="Arial" panose="020B0604020202020204" pitchFamily="34" charset="0"/>
              </a:rPr>
              <a:t> correlate a eventuali incidenti o a una cattiva  gestione</a:t>
            </a:r>
          </a:p>
        </p:txBody>
      </p:sp>
      <p:pic>
        <p:nvPicPr>
          <p:cNvPr id="106" name="Picture 105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F9AFF3A2-B8D6-4541-DD86-829A6C9FC89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876" y="3476710"/>
            <a:ext cx="405413" cy="40541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8" name="Picture 107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A9A6B90F-139B-4314-AED1-F36A55F6AC7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514" y="4566152"/>
            <a:ext cx="483299" cy="48329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10" name="Picture 109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D24D2FDA-E370-509E-E29A-63BC7EAFBAF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514" y="2143676"/>
            <a:ext cx="543340" cy="543340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114" name="Group 113">
            <a:extLst>
              <a:ext uri="{FF2B5EF4-FFF2-40B4-BE49-F238E27FC236}">
                <a16:creationId xmlns:a16="http://schemas.microsoft.com/office/drawing/2014/main" id="{233B8F52-A181-916B-A680-AAE8C7C239A0}"/>
              </a:ext>
            </a:extLst>
          </p:cNvPr>
          <p:cNvGrpSpPr>
            <a:grpSpLocks noChangeAspect="1"/>
          </p:cNvGrpSpPr>
          <p:nvPr/>
        </p:nvGrpSpPr>
        <p:grpSpPr>
          <a:xfrm>
            <a:off x="8077750" y="3219285"/>
            <a:ext cx="299176" cy="812130"/>
            <a:chOff x="6216368" y="2671695"/>
            <a:chExt cx="515638" cy="1033763"/>
          </a:xfrm>
        </p:grpSpPr>
        <p:sp>
          <p:nvSpPr>
            <p:cNvPr id="115" name="Arrow: Chevron 114">
              <a:extLst>
                <a:ext uri="{FF2B5EF4-FFF2-40B4-BE49-F238E27FC236}">
                  <a16:creationId xmlns:a16="http://schemas.microsoft.com/office/drawing/2014/main" id="{7003157E-69CB-51F3-6C5B-89BB0CA61D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93280" y="2671695"/>
              <a:ext cx="438726" cy="1033763"/>
            </a:xfrm>
            <a:prstGeom prst="chevron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9412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18824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28237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37649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47061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56473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65886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75298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88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16" name="Arrow: Chevron 115">
              <a:extLst>
                <a:ext uri="{FF2B5EF4-FFF2-40B4-BE49-F238E27FC236}">
                  <a16:creationId xmlns:a16="http://schemas.microsoft.com/office/drawing/2014/main" id="{E24D7597-418E-1ABA-3420-F5185DB4CC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16368" y="2834434"/>
              <a:ext cx="300593" cy="708283"/>
            </a:xfrm>
            <a:prstGeom prst="chevron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09412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18824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28237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37649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47061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056473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565886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075298" algn="l" defTabSz="1018824" rtl="0" eaLnBrk="1" latinLnBrk="0" hangingPunct="1"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1882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sp>
        <p:nvSpPr>
          <p:cNvPr id="117" name="TextBox 116">
            <a:extLst>
              <a:ext uri="{FF2B5EF4-FFF2-40B4-BE49-F238E27FC236}">
                <a16:creationId xmlns:a16="http://schemas.microsoft.com/office/drawing/2014/main" id="{D0348CCB-894D-0F51-B14B-392EFA545647}"/>
              </a:ext>
            </a:extLst>
          </p:cNvPr>
          <p:cNvSpPr txBox="1"/>
          <p:nvPr/>
        </p:nvSpPr>
        <p:spPr>
          <a:xfrm>
            <a:off x="8476675" y="1757480"/>
            <a:ext cx="3195915" cy="396666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it-IT" sz="1600" i="1">
                <a:latin typeface="Arial" panose="020B0604020202020204" pitchFamily="34" charset="0"/>
                <a:cs typeface="Arial" panose="020B0604020202020204" pitchFamily="34" charset="0"/>
              </a:rPr>
              <a:t>Per raggiungere insieme questo obiettivo esamineremo i </a:t>
            </a:r>
            <a:r>
              <a:rPr lang="it-IT" sz="1600" b="1" i="1">
                <a:solidFill>
                  <a:srgbClr val="00A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principi chiave</a:t>
            </a:r>
            <a:r>
              <a:rPr lang="it-IT" sz="1600" i="1">
                <a:latin typeface="Arial" panose="020B0604020202020204" pitchFamily="34" charset="0"/>
                <a:cs typeface="Arial" panose="020B0604020202020204" pitchFamily="34" charset="0"/>
              </a:rPr>
              <a:t> che collegano le </a:t>
            </a:r>
            <a:r>
              <a:rPr lang="it-IT" sz="1600" b="1" i="1">
                <a:solidFill>
                  <a:srgbClr val="00A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informazioni nei documenti di sicurezza </a:t>
            </a:r>
            <a:r>
              <a:rPr lang="it-IT" sz="1600" i="1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it-IT" sz="1600" b="1" i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i="1">
                <a:latin typeface="Arial" panose="020B0604020202020204" pitchFamily="34" charset="0"/>
                <a:cs typeface="Arial" panose="020B0604020202020204" pitchFamily="34" charset="0"/>
              </a:rPr>
              <a:t>sia dal lato del committente che del fornitore – al ruolo e agli obblighi </a:t>
            </a:r>
            <a:r>
              <a:rPr lang="it-IT" sz="1600" b="1" i="1">
                <a:solidFill>
                  <a:srgbClr val="00A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 preposto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it-IT" sz="1600" i="1">
                <a:latin typeface="Arial" panose="020B0604020202020204" pitchFamily="34" charset="0"/>
                <a:cs typeface="Arial" panose="020B0604020202020204" pitchFamily="34" charset="0"/>
              </a:rPr>
              <a:t>Riprenderemo alcuni </a:t>
            </a:r>
            <a:r>
              <a:rPr lang="it-IT" sz="1600" b="1" i="1">
                <a:latin typeface="Arial" panose="020B0604020202020204" pitchFamily="34" charset="0"/>
                <a:cs typeface="Arial" panose="020B0604020202020204" pitchFamily="34" charset="0"/>
              </a:rPr>
              <a:t>capisaldi del TUS </a:t>
            </a:r>
            <a:r>
              <a:rPr lang="it-IT" sz="1600" i="1">
                <a:latin typeface="Arial" panose="020B0604020202020204" pitchFamily="34" charset="0"/>
                <a:cs typeface="Arial" panose="020B0604020202020204" pitchFamily="34" charset="0"/>
              </a:rPr>
              <a:t>analizzati a Dicembre, per </a:t>
            </a:r>
            <a:r>
              <a:rPr lang="it-IT" sz="1600" b="1" i="1">
                <a:solidFill>
                  <a:srgbClr val="00A8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rafforzare la consapevolezza e l’efficacia della gestione della sicurezza</a:t>
            </a:r>
          </a:p>
        </p:txBody>
      </p:sp>
    </p:spTree>
    <p:extLst>
      <p:ext uri="{BB962C8B-B14F-4D97-AF65-F5344CB8AC3E}">
        <p14:creationId xmlns:p14="http://schemas.microsoft.com/office/powerpoint/2010/main" val="16652198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think-cell data - do not delete" hidden="1">
            <a:extLst>
              <a:ext uri="{FF2B5EF4-FFF2-40B4-BE49-F238E27FC236}">
                <a16:creationId xmlns:a16="http://schemas.microsoft.com/office/drawing/2014/main" id="{0A29E1E7-023B-B7BD-A763-B71A4883C03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3116210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606" imgH="608" progId="TCLayout.ActiveDocument.1">
                  <p:embed/>
                </p:oleObj>
              </mc:Choice>
              <mc:Fallback>
                <p:oleObj name="think-cell Slide" r:id="rId4" imgW="606" imgH="608" progId="TCLayout.ActiveDocument.1">
                  <p:embed/>
                  <p:pic>
                    <p:nvPicPr>
                      <p:cNvPr id="3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A29E1E7-023B-B7BD-A763-B71A4883C0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>
            <a:extLst>
              <a:ext uri="{FF2B5EF4-FFF2-40B4-BE49-F238E27FC236}">
                <a16:creationId xmlns:a16="http://schemas.microsoft.com/office/drawing/2014/main" id="{ED710AF1-3FF5-FADE-BAC5-EF89BA825534}"/>
              </a:ext>
            </a:extLst>
          </p:cNvPr>
          <p:cNvSpPr/>
          <p:nvPr/>
        </p:nvSpPr>
        <p:spPr>
          <a:xfrm>
            <a:off x="1421996" y="2310382"/>
            <a:ext cx="4464622" cy="13619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tIns="45720" rIns="91440" bIns="4572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it-IT" sz="1600" b="1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PSC</a:t>
            </a:r>
            <a:r>
              <a:rPr kumimoji="0" lang="it-IT" sz="16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(Piano Sicurezza e Coordinamento)</a:t>
            </a:r>
            <a:endParaRPr lang="it-IT" sz="1600" b="1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2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Contenuti minimi previsti dall’allegato XV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2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Prescrizioni operative, gestione PS e antincendio, gestione delle interferenze, modalità di cooperazione, crono lavori, etc.</a:t>
            </a:r>
            <a:endParaRPr lang="it-IT" sz="1200" i="1">
              <a:solidFill>
                <a:schemeClr val="tx1"/>
              </a:solidFill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2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Costi della sicurezza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7B634A14-A856-9732-5FAE-67E31D791DA8}"/>
              </a:ext>
            </a:extLst>
          </p:cNvPr>
          <p:cNvGrpSpPr/>
          <p:nvPr/>
        </p:nvGrpSpPr>
        <p:grpSpPr>
          <a:xfrm>
            <a:off x="678548" y="2452141"/>
            <a:ext cx="1078478" cy="1078478"/>
            <a:chOff x="6253941" y="2844024"/>
            <a:chExt cx="1078478" cy="1078478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2802ED4-ED14-351B-212E-D2CA8D4F96D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53941" y="2844024"/>
              <a:ext cx="1078478" cy="107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36" name="Immagine 8" descr="Immagine che contiene testo, logo, Carattere, verde&#10;&#10;Descrizione generata automaticamente">
              <a:extLst>
                <a:ext uri="{FF2B5EF4-FFF2-40B4-BE49-F238E27FC236}">
                  <a16:creationId xmlns:a16="http://schemas.microsoft.com/office/drawing/2014/main" id="{E0C452B5-CF95-A63B-A95F-544E1BD285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30" r="49210" b="26646"/>
            <a:stretch/>
          </p:blipFill>
          <p:spPr>
            <a:xfrm>
              <a:off x="6493764" y="2977327"/>
              <a:ext cx="682721" cy="757139"/>
            </a:xfrm>
            <a:prstGeom prst="rect">
              <a:avLst/>
            </a:prstGeom>
          </p:spPr>
        </p:pic>
      </p:grpSp>
      <p:sp>
        <p:nvSpPr>
          <p:cNvPr id="55" name="Rectangle 54">
            <a:extLst>
              <a:ext uri="{FF2B5EF4-FFF2-40B4-BE49-F238E27FC236}">
                <a16:creationId xmlns:a16="http://schemas.microsoft.com/office/drawing/2014/main" id="{82891A34-6ACA-9015-66DC-614210628754}"/>
              </a:ext>
            </a:extLst>
          </p:cNvPr>
          <p:cNvSpPr/>
          <p:nvPr/>
        </p:nvSpPr>
        <p:spPr>
          <a:xfrm>
            <a:off x="1421996" y="4428745"/>
            <a:ext cx="4464622" cy="16537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tIns="45720" rIns="91440" bIns="45720" rtlCol="0" anchor="t"/>
          <a:lstStyle/>
          <a:p>
            <a:pPr>
              <a:spcAft>
                <a:spcPts val="300"/>
              </a:spcAft>
            </a:pPr>
            <a:r>
              <a:rPr lang="it-IT" sz="16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 (Piano Operativo di Sicurezza)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2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Contenuti minimi previsti dall’allegato XV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2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Descrizione dell'attività di cantiere</a:t>
            </a:r>
            <a:r>
              <a:rPr lang="it-IT" sz="16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2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delle modalità organizzative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2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Individuazione delle misure preventive e protettive, in relazione ai rischi in cantiere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2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Nominativo del capocantiere (</a:t>
            </a:r>
            <a:r>
              <a:rPr lang="it-IT" sz="1200" b="1" i="1" u="sng">
                <a:solidFill>
                  <a:srgbClr val="2EB89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preposto</a:t>
            </a:r>
            <a:r>
              <a:rPr lang="it-IT" sz="12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1200" i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1400" i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6627F63E-90F8-A7CA-DDE4-846271B63652}"/>
              </a:ext>
            </a:extLst>
          </p:cNvPr>
          <p:cNvSpPr>
            <a:spLocks noChangeAspect="1"/>
          </p:cNvSpPr>
          <p:nvPr/>
        </p:nvSpPr>
        <p:spPr>
          <a:xfrm>
            <a:off x="678548" y="4716375"/>
            <a:ext cx="1078478" cy="10784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1" name="Immagine 2">
            <a:extLst>
              <a:ext uri="{FF2B5EF4-FFF2-40B4-BE49-F238E27FC236}">
                <a16:creationId xmlns:a16="http://schemas.microsoft.com/office/drawing/2014/main" id="{373B6B2C-2178-2E8A-FC7A-51597447C0BA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15" r="54123"/>
          <a:stretch/>
        </p:blipFill>
        <p:spPr>
          <a:xfrm>
            <a:off x="876426" y="4764106"/>
            <a:ext cx="682721" cy="983017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6D4BE771-A61F-96EF-3E42-4CDCA31470CD}"/>
              </a:ext>
            </a:extLst>
          </p:cNvPr>
          <p:cNvSpPr/>
          <p:nvPr/>
        </p:nvSpPr>
        <p:spPr>
          <a:xfrm>
            <a:off x="6749739" y="4428745"/>
            <a:ext cx="4343536" cy="16537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tIns="45720" rIns="91440" bIns="4572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lang="it-IT" sz="1600" b="1">
                <a:solidFill>
                  <a:srgbClr val="4454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PMS</a:t>
            </a:r>
            <a:r>
              <a:rPr kumimoji="0" lang="it-IT" sz="16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(Piano Misure Sicurezza)</a:t>
            </a:r>
            <a:endParaRPr lang="it-IT" sz="1600" b="1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2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Valutazione rischi inerenti all’attività oggetto del presente appalto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2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Misure di prevenzione e protezione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2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Procedure di sicurezza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2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Elenco dei dispositivi di protezione individuale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2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Nominativo del </a:t>
            </a:r>
            <a:r>
              <a:rPr lang="it-IT" sz="1200" b="1" i="1" u="sng">
                <a:solidFill>
                  <a:srgbClr val="2EB89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preposto</a:t>
            </a:r>
            <a:endParaRPr lang="it-IT" sz="1200" i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1AD2147-2EA5-DAED-24EA-D1650E7535FB}"/>
              </a:ext>
            </a:extLst>
          </p:cNvPr>
          <p:cNvSpPr/>
          <p:nvPr/>
        </p:nvSpPr>
        <p:spPr>
          <a:xfrm>
            <a:off x="6749739" y="2310382"/>
            <a:ext cx="4343536" cy="13619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rtlCol="0" anchor="t"/>
          <a:lstStyle/>
          <a:p>
            <a:pPr>
              <a:spcAft>
                <a:spcPts val="300"/>
              </a:spcAft>
            </a:pPr>
            <a:r>
              <a:rPr lang="it-IT" sz="16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DUVRI (Documento Unico Valutazione Rischi Interferenziali)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2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Documento Dinamico – Rischi «importati»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20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Gestione interferenza ambientali e organizzative contiene infatti la stima dei costi della sicurezza</a:t>
            </a:r>
            <a:endParaRPr lang="it-IT" sz="1600" i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9340A28B-DF98-D17E-D9B6-C26FA80D493E}"/>
              </a:ext>
            </a:extLst>
          </p:cNvPr>
          <p:cNvSpPr>
            <a:spLocks noChangeAspect="1"/>
          </p:cNvSpPr>
          <p:nvPr/>
        </p:nvSpPr>
        <p:spPr>
          <a:xfrm>
            <a:off x="6017721" y="2452141"/>
            <a:ext cx="1078478" cy="10784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3D5077F2-1B5F-A3D5-3C4A-85D7B1BA4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376901"/>
            <a:ext cx="11306173" cy="860488"/>
          </a:xfrm>
        </p:spPr>
        <p:txBody>
          <a:bodyPr vert="horz" anchor="t">
            <a:noAutofit/>
          </a:bodyPr>
          <a:lstStyle/>
          <a:p>
            <a:r>
              <a:rPr lang="it-IT" sz="2800">
                <a:latin typeface="Georgia" panose="02040502050405020303" pitchFamily="18" charset="0"/>
                <a:cs typeface="Arial" panose="020B0604020202020204" pitchFamily="34" charset="0"/>
              </a:rPr>
              <a:t>Nella scorsa sessione abbiamo presentato i documenti per la gestione dei rischi, sottolineando l’importanza di figure formate e consapevoli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66EC5FB-029C-56B1-3F5E-37F233A9D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Bologna, 13 marzo 2025_ Cooperare in Sicurezza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B54EE51-2237-7EFA-FA49-890A3546A8EB}"/>
              </a:ext>
            </a:extLst>
          </p:cNvPr>
          <p:cNvSpPr/>
          <p:nvPr/>
        </p:nvSpPr>
        <p:spPr>
          <a:xfrm>
            <a:off x="1116" y="6173526"/>
            <a:ext cx="12204000" cy="144000"/>
          </a:xfrm>
          <a:prstGeom prst="rect">
            <a:avLst/>
          </a:prstGeom>
          <a:gradFill flip="none" rotWithShape="1">
            <a:gsLst>
              <a:gs pos="43000">
                <a:srgbClr val="00A886">
                  <a:alpha val="58000"/>
                </a:srgbClr>
              </a:gs>
              <a:gs pos="100000">
                <a:srgbClr val="009BDB">
                  <a:alpha val="58000"/>
                </a:srgbClr>
              </a:gs>
              <a:gs pos="25000">
                <a:srgbClr val="E1058D">
                  <a:alpha val="58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9985BB1-26DF-E9F8-F74B-D0D4ACF93B75}"/>
              </a:ext>
            </a:extLst>
          </p:cNvPr>
          <p:cNvCxnSpPr>
            <a:cxnSpLocks/>
          </p:cNvCxnSpPr>
          <p:nvPr/>
        </p:nvCxnSpPr>
        <p:spPr>
          <a:xfrm>
            <a:off x="6095639" y="2316139"/>
            <a:ext cx="0" cy="3706702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0" name="Table 49">
            <a:extLst>
              <a:ext uri="{FF2B5EF4-FFF2-40B4-BE49-F238E27FC236}">
                <a16:creationId xmlns:a16="http://schemas.microsoft.com/office/drawing/2014/main" id="{46313C79-B831-D8FD-6682-9E955DC97A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00002"/>
              </p:ext>
            </p:extLst>
          </p:nvPr>
        </p:nvGraphicFramePr>
        <p:xfrm>
          <a:off x="598516" y="2310382"/>
          <a:ext cx="235268" cy="13662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268">
                  <a:extLst>
                    <a:ext uri="{9D8B030D-6E8A-4147-A177-3AD203B41FA5}">
                      <a16:colId xmlns:a16="http://schemas.microsoft.com/office/drawing/2014/main" val="702810141"/>
                    </a:ext>
                  </a:extLst>
                </a:gridCol>
              </a:tblGrid>
              <a:tr h="1366268">
                <a:tc>
                  <a:txBody>
                    <a:bodyPr/>
                    <a:lstStyle/>
                    <a:p>
                      <a:pPr algn="ctr"/>
                      <a:r>
                        <a:rPr lang="it-IT" sz="1200" b="0" u="none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Rischi interferenziali </a:t>
                      </a:r>
                    </a:p>
                  </a:txBody>
                  <a:tcPr marL="36000" marR="36000" marT="0" marB="0" vert="vert27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458196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4F458CC-E706-92AB-D7C7-3260CE29C8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352131"/>
              </p:ext>
            </p:extLst>
          </p:nvPr>
        </p:nvGraphicFramePr>
        <p:xfrm>
          <a:off x="598516" y="4488388"/>
          <a:ext cx="235268" cy="1534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268">
                  <a:extLst>
                    <a:ext uri="{9D8B030D-6E8A-4147-A177-3AD203B41FA5}">
                      <a16:colId xmlns:a16="http://schemas.microsoft.com/office/drawing/2014/main" val="702810141"/>
                    </a:ext>
                  </a:extLst>
                </a:gridCol>
              </a:tblGrid>
              <a:tr h="1534453">
                <a:tc>
                  <a:txBody>
                    <a:bodyPr/>
                    <a:lstStyle/>
                    <a:p>
                      <a:pPr algn="ctr"/>
                      <a:r>
                        <a:rPr lang="it-IT" sz="1200" b="0" u="none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Rischi lavorativi </a:t>
                      </a:r>
                    </a:p>
                  </a:txBody>
                  <a:tcPr marL="36000" marR="36000" marT="0" marB="0" vert="vert270" anchor="ctr">
                    <a:lnL w="12700" cmpd="sng">
                      <a:noFill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4581961"/>
                  </a:ext>
                </a:extLst>
              </a:tr>
            </a:tbl>
          </a:graphicData>
        </a:graphic>
      </p:graphicFrame>
      <p:sp>
        <p:nvSpPr>
          <p:cNvPr id="104" name="Rectangle 103">
            <a:extLst>
              <a:ext uri="{FF2B5EF4-FFF2-40B4-BE49-F238E27FC236}">
                <a16:creationId xmlns:a16="http://schemas.microsoft.com/office/drawing/2014/main" id="{A8836174-B566-6FC1-6DB8-A2DCB326AEEE}"/>
              </a:ext>
            </a:extLst>
          </p:cNvPr>
          <p:cNvSpPr/>
          <p:nvPr/>
        </p:nvSpPr>
        <p:spPr>
          <a:xfrm>
            <a:off x="11209888" y="2309270"/>
            <a:ext cx="539200" cy="14651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tIns="0" bIns="0" rtlCol="0" anchor="ctr"/>
          <a:lstStyle/>
          <a:p>
            <a:pPr algn="ctr"/>
            <a:r>
              <a:rPr lang="it-IT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Committente (Hera)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8C33A0-00FA-7542-46C8-FCA06C83DDCD}"/>
              </a:ext>
            </a:extLst>
          </p:cNvPr>
          <p:cNvSpPr/>
          <p:nvPr/>
        </p:nvSpPr>
        <p:spPr>
          <a:xfrm>
            <a:off x="11209888" y="4426100"/>
            <a:ext cx="539200" cy="16590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tIns="0" bIns="0" rtlCol="0" anchor="ctr"/>
          <a:lstStyle/>
          <a:p>
            <a:pPr algn="ctr"/>
            <a:r>
              <a:rPr lang="it-IT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Impresa</a:t>
            </a:r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E1CA3AC5-6928-64FD-87A0-DD246C735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BED92-D760-4052-AD96-02432FB86848}" type="slidenum">
              <a:rPr lang="it-IT" smtClean="0"/>
              <a:t>9</a:t>
            </a:fld>
            <a:endParaRPr lang="it-IT"/>
          </a:p>
        </p:txBody>
      </p: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6BF4E508-73E8-260C-1C46-867D52A951CD}"/>
              </a:ext>
            </a:extLst>
          </p:cNvPr>
          <p:cNvGrpSpPr/>
          <p:nvPr/>
        </p:nvGrpSpPr>
        <p:grpSpPr>
          <a:xfrm>
            <a:off x="6244278" y="2539595"/>
            <a:ext cx="682720" cy="812130"/>
            <a:chOff x="6491928" y="2689741"/>
            <a:chExt cx="682720" cy="812130"/>
          </a:xfrm>
        </p:grpSpPr>
        <p:pic>
          <p:nvPicPr>
            <p:cNvPr id="63" name="Immagine 2">
              <a:extLst>
                <a:ext uri="{FF2B5EF4-FFF2-40B4-BE49-F238E27FC236}">
                  <a16:creationId xmlns:a16="http://schemas.microsoft.com/office/drawing/2014/main" id="{79A4B172-BEC1-BF54-482A-54D8ACC6B52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5758" t="5318" r="7608" b="14556"/>
            <a:stretch/>
          </p:blipFill>
          <p:spPr>
            <a:xfrm>
              <a:off x="6491928" y="2689741"/>
              <a:ext cx="682720" cy="812130"/>
            </a:xfrm>
            <a:prstGeom prst="rect">
              <a:avLst/>
            </a:prstGeom>
          </p:spPr>
        </p:pic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89F1B8FC-09F3-426C-110A-4636101DCBB3}"/>
                </a:ext>
              </a:extLst>
            </p:cNvPr>
            <p:cNvSpPr/>
            <p:nvPr/>
          </p:nvSpPr>
          <p:spPr>
            <a:xfrm>
              <a:off x="6555219" y="2740810"/>
              <a:ext cx="550431" cy="706474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20" name="Picture 119">
              <a:extLst>
                <a:ext uri="{FF2B5EF4-FFF2-40B4-BE49-F238E27FC236}">
                  <a16:creationId xmlns:a16="http://schemas.microsoft.com/office/drawing/2014/main" id="{6296DB0A-4EA9-1526-BBCA-D9725AD1E8D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8F8F8"/>
                </a:clrFrom>
                <a:clrTo>
                  <a:srgbClr val="F8F8F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37926" y="3197929"/>
              <a:ext cx="185016" cy="159349"/>
            </a:xfrm>
            <a:prstGeom prst="rect">
              <a:avLst/>
            </a:prstGeom>
          </p:spPr>
        </p:pic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F0571080-6EDA-F022-7EB5-6C7976A3208C}"/>
                </a:ext>
              </a:extLst>
            </p:cNvPr>
            <p:cNvSpPr txBox="1"/>
            <p:nvPr/>
          </p:nvSpPr>
          <p:spPr>
            <a:xfrm>
              <a:off x="6494287" y="2788043"/>
              <a:ext cx="652999" cy="239558"/>
            </a:xfrm>
            <a:prstGeom prst="rect">
              <a:avLst/>
            </a:prstGeom>
            <a:noFill/>
          </p:spPr>
          <p:txBody>
            <a:bodyPr wrap="square" lIns="0" rIns="0" rtlCol="0" anchor="ctr">
              <a:noAutofit/>
            </a:bodyPr>
            <a:lstStyle/>
            <a:p>
              <a:pPr algn="ctr"/>
              <a:r>
                <a:rPr lang="it-IT" sz="1400" b="1">
                  <a:solidFill>
                    <a:schemeClr val="bg1"/>
                  </a:solidFill>
                </a:rPr>
                <a:t>DUVRI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82EE293D-6875-2194-FFF6-3A70662691A4}"/>
                </a:ext>
              </a:extLst>
            </p:cNvPr>
            <p:cNvSpPr txBox="1"/>
            <p:nvPr/>
          </p:nvSpPr>
          <p:spPr>
            <a:xfrm>
              <a:off x="6494287" y="2955055"/>
              <a:ext cx="652999" cy="239558"/>
            </a:xfrm>
            <a:prstGeom prst="rect">
              <a:avLst/>
            </a:prstGeom>
            <a:noFill/>
          </p:spPr>
          <p:txBody>
            <a:bodyPr wrap="square" lIns="0" rIns="0" rtlCol="0" anchor="ctr">
              <a:noAutofit/>
            </a:bodyPr>
            <a:lstStyle/>
            <a:p>
              <a:pPr algn="ctr"/>
              <a:r>
                <a:rPr lang="it-IT" sz="600">
                  <a:solidFill>
                    <a:schemeClr val="bg1"/>
                  </a:solidFill>
                </a:rPr>
                <a:t>D.Lgs:81/08</a:t>
              </a:r>
            </a:p>
          </p:txBody>
        </p:sp>
      </p:grpSp>
      <p:pic>
        <p:nvPicPr>
          <p:cNvPr id="125" name="Immagine 12">
            <a:extLst>
              <a:ext uri="{FF2B5EF4-FFF2-40B4-BE49-F238E27FC236}">
                <a16:creationId xmlns:a16="http://schemas.microsoft.com/office/drawing/2014/main" id="{85CAD854-2AF2-C71D-356F-6CF2BAEFF1A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2913" y="6371154"/>
            <a:ext cx="899687" cy="350321"/>
          </a:xfrm>
          <a:prstGeom prst="rect">
            <a:avLst/>
          </a:prstGeom>
        </p:spPr>
      </p:pic>
      <p:sp>
        <p:nvSpPr>
          <p:cNvPr id="45" name="Isosceles Triangle 44">
            <a:extLst>
              <a:ext uri="{FF2B5EF4-FFF2-40B4-BE49-F238E27FC236}">
                <a16:creationId xmlns:a16="http://schemas.microsoft.com/office/drawing/2014/main" id="{C538D82B-7916-20D2-F59B-C663483DE938}"/>
              </a:ext>
            </a:extLst>
          </p:cNvPr>
          <p:cNvSpPr/>
          <p:nvPr/>
        </p:nvSpPr>
        <p:spPr>
          <a:xfrm>
            <a:off x="3708529" y="4202684"/>
            <a:ext cx="5219299" cy="226061"/>
          </a:xfrm>
          <a:prstGeom prst="triangle">
            <a:avLst/>
          </a:prstGeom>
          <a:gradFill>
            <a:gsLst>
              <a:gs pos="37000">
                <a:schemeClr val="accent1">
                  <a:lumMod val="20000"/>
                  <a:lumOff val="80000"/>
                </a:schemeClr>
              </a:gs>
              <a:gs pos="0">
                <a:schemeClr val="bg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FC01614-7570-ACB2-5499-194853B81DE5}"/>
              </a:ext>
            </a:extLst>
          </p:cNvPr>
          <p:cNvGrpSpPr/>
          <p:nvPr/>
        </p:nvGrpSpPr>
        <p:grpSpPr>
          <a:xfrm>
            <a:off x="4235961" y="3832160"/>
            <a:ext cx="4164434" cy="505068"/>
            <a:chOff x="5319111" y="3672288"/>
            <a:chExt cx="4164434" cy="505068"/>
          </a:xfrm>
        </p:grpSpPr>
        <p:pic>
          <p:nvPicPr>
            <p:cNvPr id="7" name="Immagine 2">
              <a:extLst>
                <a:ext uri="{FF2B5EF4-FFF2-40B4-BE49-F238E27FC236}">
                  <a16:creationId xmlns:a16="http://schemas.microsoft.com/office/drawing/2014/main" id="{CD0109F6-469A-DDBE-5F37-97345E3C550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5758" t="5318" r="7608" b="14556"/>
            <a:stretch/>
          </p:blipFill>
          <p:spPr>
            <a:xfrm>
              <a:off x="5319111" y="3672288"/>
              <a:ext cx="424587" cy="505068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1928F8F-9BD5-376B-E83D-3460003027B8}"/>
                </a:ext>
              </a:extLst>
            </p:cNvPr>
            <p:cNvSpPr txBox="1"/>
            <p:nvPr/>
          </p:nvSpPr>
          <p:spPr>
            <a:xfrm>
              <a:off x="5837910" y="3770934"/>
              <a:ext cx="3645635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it-IT" sz="1600" b="1" i="1">
                  <a:solidFill>
                    <a:srgbClr val="44546A"/>
                  </a:solidFill>
                  <a:latin typeface="Calibri" panose="020F0502020204030204"/>
                </a:rPr>
                <a:t>DVR (Documento Valutazione Rischi)</a:t>
              </a:r>
              <a:endParaRPr lang="it-IT" sz="1600" b="1" i="1">
                <a:solidFill>
                  <a:schemeClr val="tx2"/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DB057D7-E6E3-F8B9-A55A-C6DE7151A57D}"/>
              </a:ext>
            </a:extLst>
          </p:cNvPr>
          <p:cNvGrpSpPr/>
          <p:nvPr/>
        </p:nvGrpSpPr>
        <p:grpSpPr>
          <a:xfrm>
            <a:off x="6017721" y="4716375"/>
            <a:ext cx="1078478" cy="1078478"/>
            <a:chOff x="6017721" y="4716375"/>
            <a:chExt cx="1078478" cy="1078478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F2448968-7F30-D3AC-C124-808C7950A06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17721" y="4716375"/>
              <a:ext cx="1078478" cy="107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CE6AE19-B0ED-7C2F-2815-BDA30159F79E}"/>
                </a:ext>
              </a:extLst>
            </p:cNvPr>
            <p:cNvSpPr/>
            <p:nvPr/>
          </p:nvSpPr>
          <p:spPr>
            <a:xfrm>
              <a:off x="6297921" y="4846628"/>
              <a:ext cx="550431" cy="706474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30F18A97-149E-5276-2406-29EC562B429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8F8F8"/>
                </a:clrFrom>
                <a:clrTo>
                  <a:srgbClr val="F8F8F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80628" y="5357737"/>
              <a:ext cx="185016" cy="159349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6538464-3DCB-04CB-5B5C-960724C4EAB7}"/>
                </a:ext>
              </a:extLst>
            </p:cNvPr>
            <p:cNvSpPr txBox="1"/>
            <p:nvPr/>
          </p:nvSpPr>
          <p:spPr>
            <a:xfrm>
              <a:off x="6246637" y="4947851"/>
              <a:ext cx="652999" cy="239558"/>
            </a:xfrm>
            <a:prstGeom prst="rect">
              <a:avLst/>
            </a:prstGeom>
            <a:noFill/>
          </p:spPr>
          <p:txBody>
            <a:bodyPr wrap="square" lIns="0" rIns="0" rtlCol="0" anchor="ctr">
              <a:noAutofit/>
            </a:bodyPr>
            <a:lstStyle/>
            <a:p>
              <a:pPr algn="ctr"/>
              <a:r>
                <a:rPr lang="it-IT" sz="1400" b="1">
                  <a:solidFill>
                    <a:schemeClr val="bg1"/>
                  </a:solidFill>
                </a:rPr>
                <a:t>PMS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0D4EC7A-B1F5-887B-FC93-3425A8D04676}"/>
                </a:ext>
              </a:extLst>
            </p:cNvPr>
            <p:cNvSpPr txBox="1"/>
            <p:nvPr/>
          </p:nvSpPr>
          <p:spPr>
            <a:xfrm>
              <a:off x="6246637" y="5114863"/>
              <a:ext cx="652999" cy="239558"/>
            </a:xfrm>
            <a:prstGeom prst="rect">
              <a:avLst/>
            </a:prstGeom>
            <a:noFill/>
          </p:spPr>
          <p:txBody>
            <a:bodyPr wrap="square" lIns="0" rIns="0" rtlCol="0" anchor="ctr">
              <a:noAutofit/>
            </a:bodyPr>
            <a:lstStyle/>
            <a:p>
              <a:pPr algn="ctr"/>
              <a:r>
                <a:rPr lang="it-IT" sz="600">
                  <a:solidFill>
                    <a:schemeClr val="bg1"/>
                  </a:solidFill>
                </a:rPr>
                <a:t>D.Lgs:81/08</a:t>
              </a:r>
            </a:p>
          </p:txBody>
        </p:sp>
      </p:grpSp>
      <p:sp>
        <p:nvSpPr>
          <p:cNvPr id="8" name="Rettangolo 7">
            <a:extLst>
              <a:ext uri="{FF2B5EF4-FFF2-40B4-BE49-F238E27FC236}">
                <a16:creationId xmlns:a16="http://schemas.microsoft.com/office/drawing/2014/main" id="{DFA0269F-5FFF-238E-AA3C-26F98C7F1BD1}"/>
              </a:ext>
            </a:extLst>
          </p:cNvPr>
          <p:cNvSpPr/>
          <p:nvPr/>
        </p:nvSpPr>
        <p:spPr>
          <a:xfrm>
            <a:off x="6798946" y="1699530"/>
            <a:ext cx="4291638" cy="455936"/>
          </a:xfrm>
          <a:prstGeom prst="rect">
            <a:avLst/>
          </a:prstGeom>
          <a:solidFill>
            <a:srgbClr val="00A88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it-IT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Servizi - Art.26  - Titolo I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CF20B73-32AD-33B9-6E06-38257945B354}"/>
              </a:ext>
            </a:extLst>
          </p:cNvPr>
          <p:cNvGrpSpPr/>
          <p:nvPr/>
        </p:nvGrpSpPr>
        <p:grpSpPr>
          <a:xfrm>
            <a:off x="6307569" y="1513498"/>
            <a:ext cx="828000" cy="828000"/>
            <a:chOff x="478443" y="1841162"/>
            <a:chExt cx="828000" cy="828000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034F1BFA-87E7-6004-B030-2CFB728A62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8443" y="1841162"/>
              <a:ext cx="828000" cy="82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38" name="Elemento grafico 2" descr="Secchio e straccio contorno">
              <a:extLst>
                <a:ext uri="{FF2B5EF4-FFF2-40B4-BE49-F238E27FC236}">
                  <a16:creationId xmlns:a16="http://schemas.microsoft.com/office/drawing/2014/main" id="{F3CA4996-9276-524C-AF90-53E9F2EC27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97747" y="1960466"/>
              <a:ext cx="589392" cy="589392"/>
            </a:xfrm>
            <a:prstGeom prst="rect">
              <a:avLst/>
            </a:prstGeom>
          </p:spPr>
        </p:pic>
      </p:grpSp>
      <p:sp>
        <p:nvSpPr>
          <p:cNvPr id="39" name="Rettangolo 7">
            <a:extLst>
              <a:ext uri="{FF2B5EF4-FFF2-40B4-BE49-F238E27FC236}">
                <a16:creationId xmlns:a16="http://schemas.microsoft.com/office/drawing/2014/main" id="{BB2074D1-C3A3-5FE3-E2A6-1736205C00D2}"/>
              </a:ext>
            </a:extLst>
          </p:cNvPr>
          <p:cNvSpPr/>
          <p:nvPr/>
        </p:nvSpPr>
        <p:spPr>
          <a:xfrm>
            <a:off x="1690808" y="1699530"/>
            <a:ext cx="4195809" cy="455936"/>
          </a:xfrm>
          <a:prstGeom prst="rect">
            <a:avLst/>
          </a:prstGeom>
          <a:solidFill>
            <a:srgbClr val="00A88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it-IT" sz="20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Cantieri – Titolo IV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300C6B51-7D31-3228-4252-D4F43260F699}"/>
              </a:ext>
            </a:extLst>
          </p:cNvPr>
          <p:cNvSpPr>
            <a:spLocks noChangeAspect="1"/>
          </p:cNvSpPr>
          <p:nvPr/>
        </p:nvSpPr>
        <p:spPr>
          <a:xfrm>
            <a:off x="982112" y="1513498"/>
            <a:ext cx="828000" cy="82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1" name="Elemento grafico 10" descr="Gru contorno">
            <a:extLst>
              <a:ext uri="{FF2B5EF4-FFF2-40B4-BE49-F238E27FC236}">
                <a16:creationId xmlns:a16="http://schemas.microsoft.com/office/drawing/2014/main" id="{D37DAD94-CD97-B612-B8B1-703B002F35B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01416" y="1624489"/>
            <a:ext cx="589392" cy="589392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4E38B357-4157-3193-6BF1-70C6D910646C}"/>
              </a:ext>
            </a:extLst>
          </p:cNvPr>
          <p:cNvGrpSpPr/>
          <p:nvPr/>
        </p:nvGrpSpPr>
        <p:grpSpPr>
          <a:xfrm>
            <a:off x="10285501" y="38961"/>
            <a:ext cx="1848773" cy="301988"/>
            <a:chOff x="505807" y="118473"/>
            <a:chExt cx="1848773" cy="301988"/>
          </a:xfrm>
        </p:grpSpPr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C18EC705-C6ED-B0E1-AE76-D4DFFA00E0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5807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1</a:t>
              </a:r>
            </a:p>
          </p:txBody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6C1BF601-59A5-3EC5-ED52-A623B722B4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74880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2</a:t>
              </a:r>
            </a:p>
          </p:txBody>
        </p: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24C139E6-E969-49F6-4634-E7F7E8C4CE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43953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3</a:t>
              </a:r>
            </a:p>
          </p:txBody>
        </p:sp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id="{3C05F045-AEFF-EFEF-BF93-E4497823D6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613026" y="155846"/>
              <a:ext cx="288000" cy="248276"/>
            </a:xfrm>
            <a:prstGeom prst="hexagon">
              <a:avLst/>
            </a:prstGeom>
            <a:solidFill>
              <a:srgbClr val="00A88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b="1" i="1"/>
                <a:t>4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FEB91E65-3EBB-1F5B-5A9C-4D02318BB09C}"/>
                </a:ext>
              </a:extLst>
            </p:cNvPr>
            <p:cNvSpPr/>
            <p:nvPr/>
          </p:nvSpPr>
          <p:spPr>
            <a:xfrm>
              <a:off x="874880" y="118473"/>
              <a:ext cx="1479700" cy="301988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109184235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8224&quot;&gt;&lt;version val=&quot;35658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1&quot;/&gt;&lt;m_chDecimalSymbol17909&gt;.&lt;/m_chDecimalSymbol17909&gt;&lt;m_nGroupingDigits17909 val=&quot;3&quot;/&gt;&lt;m_chGroupingSymbol17909&gt;,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#m/%#d&lt;/m_strFormatTime&gt;&lt;m_yearfmt&gt;&lt;begin val=&quot;0&quot;/&gt;&lt;end val=&quot;0&quot;/&gt;&lt;/m_yearfmt&gt;&lt;/m_precDefaultDate&gt;&lt;m_precDefaultDay&gt;&lt;m_yearfmt&gt;&lt;begin val=&quot;0&quot;/&gt;&lt;end val=&quot;4&quot;/&gt;&lt;/m_yearfmt&gt;&lt;/m_precDefaultDay&gt;&lt;m_precDefaultWeek&gt;&lt;m_yearfmt&gt;&lt;begin val=&quot;0&quot;/&gt;&lt;end val=&quot;4&quot;/&gt;&lt;/m_yearfmt&gt;&lt;/m_precDefaultWeek&gt;&lt;m_precDefaultMonth&gt;&lt;m_yearfmt&gt;&lt;begin val=&quot;0&quot;/&gt;&lt;end val=&quot;4&quot;/&gt;&lt;/m_yearfmt&gt;&lt;/m_precDefaultMonth&gt;&lt;m_precDefaultQuarter&gt;&lt;m_yearfmt&gt;&lt;begin val=&quot;0&quot;/&gt;&lt;end val=&quot;4&quot;/&gt;&lt;/m_yearfmt&gt;&lt;/m_precDefaultQuarter&gt;&lt;m_precDefaultYear&gt;&lt;m_yearfmt&gt;&lt;begin val=&quot;0&quot;/&gt;&lt;end val=&quot;4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0&quot;/&gt;&lt;/m_mruColor&gt;&lt;m_eweekdayFirstOfWeek val=&quot;2&quot;/&gt;&lt;m_eweekdayFirstOfWorkweek val=&quot;2&quot;/&gt;&lt;m_eweekdayFirstOfWeekend val=&quot;7&quot;/&gt;&lt;/CPresentation&gt;&lt;/root&gt;"/>
  <p:tag name="LASTSLIDEVIEWED" val="588,4,Slide33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uEpikZdknPPr7n24NTTI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Rpjo.2VmSdeKvRPTyonW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W2erjiqUJO.pQqCwB5lT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nUIxynPrO_re85EffH36w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6Iofp2K5Ick5YJr.mWaH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RyYEILD_ho0y_LDdA9z3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7i9sE6v0nDQ.Pn5bM2tZw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EB1C902C3A566459F7E7A75580B3BAF" ma:contentTypeVersion="0" ma:contentTypeDescription="Creare un nuovo documento." ma:contentTypeScope="" ma:versionID="7a54e9731a4ae7c4335f330aeb343e6a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f5194ef39032683069acb23aaa508486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756B8F2-CD68-4900-B002-76A8CD359C0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BC858AC-9894-4C71-8A8C-379C73D2824B}"/>
</file>

<file path=customXml/itemProps3.xml><?xml version="1.0" encoding="utf-8"?>
<ds:datastoreItem xmlns:ds="http://schemas.openxmlformats.org/officeDocument/2006/customXml" ds:itemID="{303F9411-FEA1-4B3F-BE9A-290A5058D493}">
  <ds:schemaRefs>
    <ds:schemaRef ds:uri="http://schemas.microsoft.com/office/infopath/2007/PartnerControls"/>
    <ds:schemaRef ds:uri="http://schemas.microsoft.com/office/2006/documentManagement/types"/>
    <ds:schemaRef ds:uri="91bca74b-0732-455d-adf7-408f882cb8ba"/>
    <ds:schemaRef ds:uri="http://purl.org/dc/dcmitype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docMetadata/LabelInfo.xml><?xml version="1.0" encoding="utf-8"?>
<clbl:labelList xmlns:clbl="http://schemas.microsoft.com/office/2020/mipLabelMetadata">
  <clbl:label id="{eb84ab7c-3ced-47f2-9084-b298b702c860}" enabled="1" method="Privileged" siteId="{05f73a75-999a-4b6f-83c1-8a9511c3f90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6684</Words>
  <Application>Microsoft Office PowerPoint</Application>
  <PresentationFormat>Widescreen</PresentationFormat>
  <Paragraphs>670</Paragraphs>
  <Slides>44</Slides>
  <Notes>40</Notes>
  <HiddenSlides>14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2" baseType="lpstr">
      <vt:lpstr>Aldhabi</vt:lpstr>
      <vt:lpstr>Arial</vt:lpstr>
      <vt:lpstr>Calibri</vt:lpstr>
      <vt:lpstr>Calibri Light</vt:lpstr>
      <vt:lpstr>Georgia</vt:lpstr>
      <vt:lpstr>Wingdings</vt:lpstr>
      <vt:lpstr>Tema di Office</vt:lpstr>
      <vt:lpstr>think-cell Slide</vt:lpstr>
      <vt:lpstr>PowerPoint Presentation</vt:lpstr>
      <vt:lpstr>Quali sono le vostre  aspettative per l’incontro di oggi?  Quali temi vorreste approfondire in futuro, oltre a quelli specifici per la figura del preposto? </vt:lpstr>
      <vt:lpstr>Relatori:</vt:lpstr>
      <vt:lpstr>Agenda</vt:lpstr>
      <vt:lpstr>PowerPoint Presentation</vt:lpstr>
      <vt:lpstr>Il filone «Cooperare in Sicurezza» avviato a Dicembre 2024, proseguirà a Giugno con dei gruppi di lavoro esperienziali </vt:lpstr>
      <vt:lpstr>I documenti chiave per le attività del Preposto Punti essenziali ed esempi</vt:lpstr>
      <vt:lpstr>Hera verifica l’operato del fornitore con documenti e audit, e coopera con il preposto per la gestione sicura e conforme delle attività lavorative</vt:lpstr>
      <vt:lpstr>Nella scorsa sessione abbiamo presentato i documenti per la gestione dei rischi, sottolineando l’importanza di figure formate e consapevoli </vt:lpstr>
      <vt:lpstr>Rispetto ai documenti presentati, come valuteresti la tua preparazione? Quali sono le difficoltà o i dubbi più frequenti?   (le risposte sono anonime!)</vt:lpstr>
      <vt:lpstr>Il preposto deve poter rintracciare su PSC e DUVRI le misure per i rischi interferenziali ed integrarli prontamente rispetto alle attività</vt:lpstr>
      <vt:lpstr>I requisiti essenziali di POS e PMS identificano il preposto come figura chiave per garantire la sicurezza all’interno del cantiere/servizio </vt:lpstr>
      <vt:lpstr>La cultura della segnalazione si origina nel lavoratore; il preposto, attraverso il proprio esempio, ne facilita e promuove lo sviluppo</vt:lpstr>
      <vt:lpstr>Attività di scavo e riparazione guasto su cavo elettrico</vt:lpstr>
      <vt:lpstr>Spurgo in area aziendale (con interferenze ambientali) e manutenzione del verde</vt:lpstr>
      <vt:lpstr>Servizi di trasporto rifiuti presso impianti di recupero/smaltimento </vt:lpstr>
      <vt:lpstr>Avete ancora dubbi sui temi appena affrontati? Se sì, quali? Siamo qui per affrontarli insieme</vt:lpstr>
      <vt:lpstr>PowerPoint Presentation</vt:lpstr>
      <vt:lpstr>Caratteristiche personali e professionali del preposto Aspettative e spunti di miglioramento</vt:lpstr>
      <vt:lpstr>Nella scorsa sessione abbiamo illustrato il ruolo strategico del preposto e discusso in merito alle caratteristiche che dovrebbe possedere</vt:lpstr>
      <vt:lpstr>... e la priorità con cui le deve integrare; al fine di definire un set di competenze di cui il preposto deve essere dotato </vt:lpstr>
      <vt:lpstr>1. Formazione ed esperienza</vt:lpstr>
      <vt:lpstr>2. Leadership </vt:lpstr>
      <vt:lpstr>3. Consapevolezza</vt:lpstr>
      <vt:lpstr>5. Abilità comunicative</vt:lpstr>
      <vt:lpstr>6. Fermezza e risolutezza</vt:lpstr>
      <vt:lpstr>7. Gestore di risorse</vt:lpstr>
      <vt:lpstr>Confronto e coinvolgimento con i fornitori </vt:lpstr>
      <vt:lpstr>Compila il questionario di gradimento del workshop:</vt:lpstr>
      <vt:lpstr>PowerPoint Presentation</vt:lpstr>
      <vt:lpstr>PowerPoint Presentation</vt:lpstr>
      <vt:lpstr>Link a forms e survey esistenti</vt:lpstr>
      <vt:lpstr>Un datore di lavoro che implementa efficaci e ripetuti controlli interni di cantiere crea cultura e maggiore consapevolezza tra i propri operatori </vt:lpstr>
      <vt:lpstr>Rafforzare la cultura e la consapevolezza è fondamentale, perché durante i momenti di monitoraggio della Committente vengono ancora registrati alcuni episodi molto gravi, che possono rappresentare solo la punta dell'iceberg</vt:lpstr>
      <vt:lpstr>Rafforzare la cultura e la consapevolezza è fondamentale, perché durante i momenti di monitoraggio della Committente vengono ancora registrati alcuni episodi molto gravi, che possono rappresentare solo la punta dell'iceberg</vt:lpstr>
      <vt:lpstr>Rafforzare la cultura e la consapevolezza è fondamentale, perché durante i momenti di monitoraggio della Committente vengono ancora registrati alcuni episodi molto gravi, che possono rappresentare solo la punta dell'iceberg</vt:lpstr>
      <vt:lpstr>Rafforzare la cultura e la consapevolezza è fondamentale, perché durante i momenti di monitoraggio della Committente vengono ancora registrati alcuni episodi molto gravi, che possono rappresentare solo la punta dell'iceberg</vt:lpstr>
      <vt:lpstr>Rafforzare la cultura e la consapevolezza è fondamentale, perché durante i momenti di monitoraggio della Committente vengono ancora registrati alcuni episodi molto gravi, che possono rappresentare solo la punta dell'iceberg</vt:lpstr>
      <vt:lpstr>Agenda</vt:lpstr>
      <vt:lpstr>Il TUS (d.lgs. 81/08 e s.m.i) definisce 2 principali aree nell’ambito di applicazione dell’attività da svolgere</vt:lpstr>
      <vt:lpstr>In base all’ambito di applicazione differiscono le figure di riferimento per la normativa e le rispettive responsabilità</vt:lpstr>
      <vt:lpstr>Le differenze in termini di ambiti di applicazione, figure e documenti convergono verso l’applicazione di principi comuni sulla sicurezza</vt:lpstr>
      <vt:lpstr>Per valutare l’ idoneità tecnico-professionale, Hera richiede documenti similari nei Cantieri e Servizi, con l’eccezione della patente a crediti</vt:lpstr>
      <vt:lpstr>Al fine di assicurare il principio di cooperazione, Hera si impegna a supportare le aziende appaltatrici con una serie di iniziative</vt:lpstr>
    </vt:vector>
  </TitlesOfParts>
  <Company>Gruppo Hera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Supplier Sustainability School</dc:title>
  <dc:creator>CINTI ARIANNA</dc:creator>
  <cp:lastModifiedBy>Stefano Luigi Decadri (IT)</cp:lastModifiedBy>
  <cp:revision>1</cp:revision>
  <cp:lastPrinted>2025-03-12T09:59:46Z</cp:lastPrinted>
  <dcterms:created xsi:type="dcterms:W3CDTF">2024-11-04T13:21:35Z</dcterms:created>
  <dcterms:modified xsi:type="dcterms:W3CDTF">2025-03-13T14:10:13Z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0x010100CEB1C902C3A566459F7E7A75580B3BAF</vt:lpwstr>
  </property>
  <property fmtid="{D5CDD505-2E9C-101B-9397-08002B2CF9AE}" pid="3" name="MSIP_Label_2e1840fb-8939-4796-95d0-bc833736564d_Enabled">
    <vt:lpwstr>true</vt:lpwstr>
  </property>
  <property fmtid="{D5CDD505-2E9C-101B-9397-08002B2CF9AE}" pid="4" name="MSIP_Label_2e1840fb-8939-4796-95d0-bc833736564d_Method">
    <vt:lpwstr>Standard</vt:lpwstr>
  </property>
  <property fmtid="{D5CDD505-2E9C-101B-9397-08002B2CF9AE}" pid="5" name="MSIP_Label_2e1840fb-8939-4796-95d0-bc833736564d_Name">
    <vt:lpwstr>Confidential - Open Access</vt:lpwstr>
  </property>
  <property fmtid="{D5CDD505-2E9C-101B-9397-08002B2CF9AE}" pid="6" name="MSIP_Label_2e1840fb-8939-4796-95d0-bc833736564d_SiteId">
    <vt:lpwstr>513294a0-3e20-41b2-a970-6d30bf1546fa</vt:lpwstr>
  </property>
  <property fmtid="{D5CDD505-2E9C-101B-9397-08002B2CF9AE}" pid="7" name="MSIP_Label_2e1840fb-8939-4796-95d0-bc833736564d_ContentBits">
    <vt:lpwstr>0</vt:lpwstr>
  </property>
  <property fmtid="{D5CDD505-2E9C-101B-9397-08002B2CF9AE}" pid="8" name="MSIP_Label_2e1840fb-8939-4796-95d0-bc833736564d_Tag">
    <vt:lpwstr>10, 3, 0, 1</vt:lpwstr>
  </property>
  <property fmtid="{D5CDD505-2E9C-101B-9397-08002B2CF9AE}" pid="9" name="MSIP_Label_2e1840fb-8939-4796-95d0-bc833736564d_ActionId">
    <vt:lpwstr>81bbaf00-e5bd-4464-acf8-1d9927e7042e</vt:lpwstr>
  </property>
  <property fmtid="{D5CDD505-2E9C-101B-9397-08002B2CF9AE}" pid="10" name="MSIP_Label_2e1840fb-8939-4796-95d0-bc833736564d_SetDate">
    <vt:lpwstr>2025-03-10T08:32:58Z</vt:lpwstr>
  </property>
</Properties>
</file>